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61" r:id="rId6"/>
    <p:sldId id="418" r:id="rId7"/>
    <p:sldId id="419" r:id="rId8"/>
    <p:sldId id="420" r:id="rId9"/>
    <p:sldId id="422" r:id="rId10"/>
    <p:sldId id="423" r:id="rId11"/>
    <p:sldId id="424" r:id="rId12"/>
    <p:sldId id="421" r:id="rId13"/>
    <p:sldId id="425" r:id="rId14"/>
    <p:sldId id="426" r:id="rId15"/>
    <p:sldId id="427" r:id="rId16"/>
    <p:sldId id="428" r:id="rId17"/>
    <p:sldId id="429" r:id="rId18"/>
    <p:sldId id="430" r:id="rId19"/>
    <p:sldId id="270" r:id="rId2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37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809811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885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80627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325775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273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542383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251283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63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985058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945433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982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43201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Introdução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ao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FF0000"/>
                </a:solidFill>
                <a:latin typeface="Century Gothic" pitchFamily="34" charset="0"/>
              </a:rPr>
              <a:t>Processamento</a:t>
            </a:r>
            <a:endParaRPr lang="en-US" sz="4000" b="1" dirty="0">
              <a:solidFill>
                <a:srgbClr val="FF0000"/>
              </a:solidFill>
              <a:latin typeface="Century Gothic" pitchFamily="3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 Imagens </a:t>
            </a:r>
            <a:r>
              <a:rPr lang="en-US" sz="4000" b="1" u="none" strike="noStrike" cap="none" dirty="0" err="1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Digitais</a:t>
            </a:r>
            <a:endParaRPr lang="en-US" sz="4000" b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Lenna - Wikipedia">
            <a:extLst>
              <a:ext uri="{FF2B5EF4-FFF2-40B4-BE49-F238E27FC236}">
                <a16:creationId xmlns:a16="http://schemas.microsoft.com/office/drawing/2014/main" id="{E8FAD02B-80D1-DBA3-38D6-D73C91C90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37" y="1038676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a Kit - OpenCV">
            <a:extLst>
              <a:ext uri="{FF2B5EF4-FFF2-40B4-BE49-F238E27FC236}">
                <a16:creationId xmlns:a16="http://schemas.microsoft.com/office/drawing/2014/main" id="{5C77B784-8543-396F-28A9-93F1019C4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886" y="2431064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Redução nas dimensões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Alterações na resolução da imagem </a:t>
            </a:r>
            <a:endParaRPr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218" name="Picture 2" descr="CÂMARAS CCD">
            <a:extLst>
              <a:ext uri="{FF2B5EF4-FFF2-40B4-BE49-F238E27FC236}">
                <a16:creationId xmlns:a16="http://schemas.microsoft.com/office/drawing/2014/main" id="{814BB058-0612-A591-4A11-F8392A08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412939"/>
            <a:ext cx="4126795" cy="372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enna - Wikipedia">
            <a:extLst>
              <a:ext uri="{FF2B5EF4-FFF2-40B4-BE49-F238E27FC236}">
                <a16:creationId xmlns:a16="http://schemas.microsoft.com/office/drawing/2014/main" id="{1B5825CA-8729-2AA7-5DA2-45C72B6E7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68" y="2072163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79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B557-77E9-EBBE-FBF1-DB1BD52B8AD9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378189" y="1007253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Detecção de </a:t>
            </a:r>
            <a:r>
              <a:rPr lang="en-US" sz="5200" b="1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1053976" y="227380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2057293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3219082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15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Detecção de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Segmentação das bordas </a:t>
            </a:r>
            <a:endParaRPr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 descr="Lenna - Wikipedia">
            <a:extLst>
              <a:ext uri="{FF2B5EF4-FFF2-40B4-BE49-F238E27FC236}">
                <a16:creationId xmlns:a16="http://schemas.microsoft.com/office/drawing/2014/main" id="{0EE5AC80-0AE6-5A84-3DBA-740EC6307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0" y="1633547"/>
            <a:ext cx="2940055" cy="294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ETECÇÃO DE BORDAS EM IMAGENS DIGITAIS - PDF Free Download">
            <a:extLst>
              <a:ext uri="{FF2B5EF4-FFF2-40B4-BE49-F238E27FC236}">
                <a16:creationId xmlns:a16="http://schemas.microsoft.com/office/drawing/2014/main" id="{2154A533-B7BF-1C3E-B987-A3E0FBAC4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28" y="1633548"/>
            <a:ext cx="2940055" cy="294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4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Detecção de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Segmentação das bordas </a:t>
            </a:r>
            <a:endParaRPr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4" name="Picture 2" descr="O pipeline de Visão Computacional | by Suzana Viana | Medium">
            <a:extLst>
              <a:ext uri="{FF2B5EF4-FFF2-40B4-BE49-F238E27FC236}">
                <a16:creationId xmlns:a16="http://schemas.microsoft.com/office/drawing/2014/main" id="{502329C2-F7CD-8EEC-2DDF-795D89C3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0" y="1749476"/>
            <a:ext cx="68865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7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B557-77E9-EBBE-FBF1-DB1BD52B8AD9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393057" y="68015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52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Filtragem</a:t>
            </a:r>
            <a:r>
              <a:rPr lang="en-US" sz="5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5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Imagens</a:t>
            </a: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1031674" y="2340875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2057293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3219082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06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Filtragem de ruídos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Eliminação de ruídos em imagens</a:t>
            </a:r>
            <a:endParaRPr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386" name="Picture 2" descr="Exemplos de convolução com matlab/Convolution examples with matlab | Maycol  de Alencar">
            <a:extLst>
              <a:ext uri="{FF2B5EF4-FFF2-40B4-BE49-F238E27FC236}">
                <a16:creationId xmlns:a16="http://schemas.microsoft.com/office/drawing/2014/main" id="{4BE3D584-A85F-15BA-6D39-708363B3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75" y="1649916"/>
            <a:ext cx="2962972" cy="29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Estudo de metodologias de suavização no domínio espacial aplicadas em  imagens de sensoriamento remoto">
            <a:extLst>
              <a:ext uri="{FF2B5EF4-FFF2-40B4-BE49-F238E27FC236}">
                <a16:creationId xmlns:a16="http://schemas.microsoft.com/office/drawing/2014/main" id="{02CF4F27-BADE-3D06-D7A7-0E518C7CA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096" y="1649916"/>
            <a:ext cx="2143041" cy="295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Estudo de metodologias de suavização no domínio espacial aplicadas em  imagens de sensoriamento remoto">
            <a:extLst>
              <a:ext uri="{FF2B5EF4-FFF2-40B4-BE49-F238E27FC236}">
                <a16:creationId xmlns:a16="http://schemas.microsoft.com/office/drawing/2014/main" id="{FB38243B-78C4-1F61-2D8F-BE79E900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686" y="1649916"/>
            <a:ext cx="2143041" cy="295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27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a4cd88d6f_0_57"/>
          <p:cNvSpPr txBox="1"/>
          <p:nvPr/>
        </p:nvSpPr>
        <p:spPr>
          <a:xfrm>
            <a:off x="564043" y="113690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endParaRPr lang="en-US" sz="52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Imagens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868123" y="2422059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b="1" dirty="0">
                <a:latin typeface="Arial Narrow" pitchFamily="34" charset="0"/>
              </a:rPr>
              <a:t>1. </a:t>
            </a:r>
            <a:r>
              <a:rPr lang="pt-BR" sz="2500" dirty="0">
                <a:latin typeface="Arial Narrow" pitchFamily="34" charset="0"/>
              </a:rPr>
              <a:t>Capturar e guardar a imagem</a:t>
            </a:r>
            <a:r>
              <a:rPr lang="pt-BR" sz="2200" dirty="0">
                <a:latin typeface="Arial Narrow" pitchFamily="34" charset="0"/>
              </a:rPr>
              <a:t>;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>
                <a:latin typeface="Arial Narrow" pitchFamily="34" charset="0"/>
              </a:rPr>
              <a:t>2.  </a:t>
            </a:r>
            <a:r>
              <a:rPr lang="pt-BR" sz="2200" dirty="0">
                <a:latin typeface="Arial Narrow" pitchFamily="34" charset="0"/>
              </a:rPr>
              <a:t>Redução de dimensionalidade;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>
                <a:latin typeface="Arial Narrow" pitchFamily="34" charset="0"/>
              </a:rPr>
              <a:t>3.  </a:t>
            </a:r>
            <a:r>
              <a:rPr lang="pt-BR" sz="2200" dirty="0">
                <a:latin typeface="Arial Narrow" pitchFamily="34" charset="0"/>
              </a:rPr>
              <a:t>Detecção de </a:t>
            </a:r>
            <a:r>
              <a:rPr lang="pt-BR" sz="2200" i="1" dirty="0" err="1">
                <a:latin typeface="Arial Narrow" pitchFamily="34" charset="0"/>
              </a:rPr>
              <a:t>features</a:t>
            </a:r>
            <a:r>
              <a:rPr lang="pt-BR" sz="2200" dirty="0">
                <a:latin typeface="Arial Narrow" pitchFamily="34" charset="0"/>
              </a:rPr>
              <a:t>;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>
                <a:latin typeface="Arial Narrow" pitchFamily="34" charset="0"/>
              </a:rPr>
              <a:t>4.  </a:t>
            </a:r>
            <a:r>
              <a:rPr lang="pt-BR" sz="2200" dirty="0">
                <a:latin typeface="Arial Narrow" pitchFamily="34" charset="0"/>
              </a:rPr>
              <a:t>Eliminação de ruídos;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>
                <a:latin typeface="Arial Narrow" pitchFamily="34" charset="0"/>
              </a:rPr>
              <a:t>5.  </a:t>
            </a:r>
            <a:r>
              <a:rPr lang="pt-BR" sz="2200" dirty="0">
                <a:latin typeface="Arial Narrow" pitchFamily="34" charset="0"/>
              </a:rPr>
              <a:t>Conversões de formato.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Picture 2" descr="Lenna - Wikipedia">
            <a:extLst>
              <a:ext uri="{FF2B5EF4-FFF2-40B4-BE49-F238E27FC236}">
                <a16:creationId xmlns:a16="http://schemas.microsoft.com/office/drawing/2014/main" id="{4727B124-1806-2DDB-993F-EC284B2D4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53" y="1291578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TECÇÃO DE BORDAS EM IMAGENS DIGITAIS - PDF Free Download">
            <a:extLst>
              <a:ext uri="{FF2B5EF4-FFF2-40B4-BE49-F238E27FC236}">
                <a16:creationId xmlns:a16="http://schemas.microsoft.com/office/drawing/2014/main" id="{22EADDD5-6964-55FD-4311-1B5D6972C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406" y="1291578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5AFCF6-6F7D-6859-2503-8CF146394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79" y="967802"/>
            <a:ext cx="5473943" cy="4055445"/>
          </a:xfrm>
          <a:prstGeom prst="rect">
            <a:avLst/>
          </a:prstGeom>
        </p:spPr>
      </p:pic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" name="Picture 2" descr="Lenna - Wikipedia">
            <a:extLst>
              <a:ext uri="{FF2B5EF4-FFF2-40B4-BE49-F238E27FC236}">
                <a16:creationId xmlns:a16="http://schemas.microsoft.com/office/drawing/2014/main" id="{29B42A85-54F7-8153-7B9A-F33C9C4D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461" y="1648417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19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B557-77E9-EBBE-FBF1-DB1BD52B8AD9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393057" y="68015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Armazenamento</a:t>
            </a:r>
            <a:endParaRPr lang="en-US" sz="52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Imagens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1039108" y="1968576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93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Representação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 de representa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ção</a:t>
            </a:r>
            <a:endParaRPr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32EAAB-E30E-55C6-45F2-1DCAD6EDF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1601013"/>
            <a:ext cx="65436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7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Representação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220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 de representa</a:t>
            </a:r>
            <a:r>
              <a:rPr lang="pt-BR" sz="22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ção</a:t>
            </a:r>
            <a:endParaRPr sz="220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0" name="Picture 2" descr="Médias, Medianas e Imagens | Andrew Kurauchi">
            <a:extLst>
              <a:ext uri="{FF2B5EF4-FFF2-40B4-BE49-F238E27FC236}">
                <a16:creationId xmlns:a16="http://schemas.microsoft.com/office/drawing/2014/main" id="{C9AD63CF-45F4-B943-2183-B601EE3D6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10539"/>
            <a:ext cx="6025357" cy="286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3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B557-77E9-EBBE-FBF1-DB1BD52B8AD9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393057" y="68015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Redução de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Dimensionalidade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1039108" y="1968576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2057293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3219082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Google Shape;58;p2">
            <a:extLst>
              <a:ext uri="{FF2B5EF4-FFF2-40B4-BE49-F238E27FC236}">
                <a16:creationId xmlns:a16="http://schemas.microsoft.com/office/drawing/2014/main" id="{79E277CA-986B-9A3F-9963-EC4C9FCD48A1}"/>
              </a:ext>
            </a:extLst>
          </p:cNvPr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Conversã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de cores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2" name="Picture 2" descr="c++ - Edição de imagens utilizando OpenCV sem funções prontas - Stack  Overflow em Português">
            <a:extLst>
              <a:ext uri="{FF2B5EF4-FFF2-40B4-BE49-F238E27FC236}">
                <a16:creationId xmlns:a16="http://schemas.microsoft.com/office/drawing/2014/main" id="{DAEFBABC-0AD3-354E-2DB0-0E7E20145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296631"/>
            <a:ext cx="77914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3295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24673E-F7A4-4A0B-A84C-4CB321B3A857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851b35d3-0456-4d6a-bc2f-da927e91d158"/>
    <ds:schemaRef ds:uri="http://schemas.microsoft.com/office/2006/metadata/properties"/>
    <ds:schemaRef ds:uri="http://purl.org/dc/elements/1.1/"/>
    <ds:schemaRef ds:uri="19483571-f922-4e8e-9c1c-26f0a2252132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D891BA-0F0A-4DD2-8C8F-A4DBE4355C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2152F7-BDE0-4D37-9393-FF3EA205F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201</Words>
  <Application>Microsoft Office PowerPoint</Application>
  <PresentationFormat>Apresentação na tela (16:9)</PresentationFormat>
  <Paragraphs>71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Arial</vt:lpstr>
      <vt:lpstr>Arial Narrow</vt:lpstr>
      <vt:lpstr>Simple Light</vt:lpstr>
      <vt:lpstr>Apresentação do PowerPoint</vt:lpstr>
      <vt:lpstr>Apresentação do PowerPoint</vt:lpstr>
      <vt:lpstr>   1. Capturar e guardar a imagem; 2.  Redução de dimensionalidade; 3.  Detecção de features; 4.  Eliminação de ruídos; 5.  Conversões de formato.      </vt:lpstr>
      <vt:lpstr>        </vt:lpstr>
      <vt:lpstr>Apresentação do PowerPoint</vt:lpstr>
      <vt:lpstr>        </vt:lpstr>
      <vt:lpstr>        </vt:lpstr>
      <vt:lpstr>Apresentação do PowerPoint</vt:lpstr>
      <vt:lpstr>        </vt:lpstr>
      <vt:lpstr>        </vt:lpstr>
      <vt:lpstr>Apresentação do PowerPoint</vt:lpstr>
      <vt:lpstr>        </vt:lpstr>
      <vt:lpstr>        </vt:lpstr>
      <vt:lpstr>Apresentação do PowerPoint</vt:lpstr>
      <vt:lpstr>  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Kawan Anthony</cp:lastModifiedBy>
  <cp:revision>64</cp:revision>
  <dcterms:modified xsi:type="dcterms:W3CDTF">2022-07-05T20:03:40Z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