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78" r:id="rId4"/>
    <p:sldId id="371" r:id="rId5"/>
    <p:sldId id="377" r:id="rId6"/>
    <p:sldId id="372" r:id="rId7"/>
    <p:sldId id="373" r:id="rId8"/>
    <p:sldId id="374" r:id="rId9"/>
    <p:sldId id="375" r:id="rId10"/>
    <p:sldId id="376" r:id="rId11"/>
    <p:sldId id="270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entury Gothic" pitchFamily="34" charset="0"/>
      <p:regular r:id="rId18"/>
      <p:bold r:id="rId19"/>
      <p:italic r:id="rId20"/>
      <p:boldItalic r:id="rId21"/>
    </p:embeddedFont>
    <p:embeddedFont>
      <p:font typeface="Arial Narrow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40125" y="4841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Introdução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53" y="2165774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5724" y="1742546"/>
            <a:ext cx="2402183" cy="2185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É essencial acompanhar os resultados, avaliar as saídas em função das entradas, a otimização deve ser um trabalho contínuo e, por isso, as etapas precisam ser vistas como um ciclo.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Monitoramento dos Resultados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PNG e SVG de grafico com fundo transparente para baixar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2645"/>
            <a:ext cx="3870854" cy="3870855"/>
          </a:xfrm>
          <a:prstGeom prst="rect">
            <a:avLst/>
          </a:prstGeom>
          <a:noFill/>
        </p:spPr>
      </p:pic>
      <p:pic>
        <p:nvPicPr>
          <p:cNvPr id="25604" name="Picture 4" descr="Gráfico De Barras ícones em vetor livre criados por srip | Gráfico de  barras, Ícones, Íc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390" y="2242608"/>
            <a:ext cx="5098143" cy="2676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846" y="26823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Temos modelos heurísticos que são aplicados:</a:t>
            </a:r>
            <a:r>
              <a:rPr lang="pt-BR" sz="36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53" y="2851573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333" y="1886479"/>
            <a:ext cx="2839507" cy="258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Um </a:t>
            </a:r>
            <a:r>
              <a:rPr lang="pt-BR" sz="2200" b="1" dirty="0" smtClean="0">
                <a:latin typeface="Arial Narrow" pitchFamily="34" charset="0"/>
              </a:rPr>
              <a:t>método de otimização é</a:t>
            </a:r>
            <a:r>
              <a:rPr lang="pt-BR" sz="2200" dirty="0" smtClean="0">
                <a:latin typeface="Arial Narrow" pitchFamily="34" charset="0"/>
              </a:rPr>
              <a:t> chamado de Determinístico se for possível prever todos os seus passos conhecendo seu ponto de partida. Em outras palavras, um </a:t>
            </a:r>
            <a:r>
              <a:rPr lang="pt-BR" sz="2200" b="1" dirty="0" smtClean="0">
                <a:latin typeface="Arial Narrow" pitchFamily="34" charset="0"/>
              </a:rPr>
              <a:t>método</a:t>
            </a:r>
            <a:r>
              <a:rPr lang="pt-BR" sz="2200" dirty="0" smtClean="0">
                <a:latin typeface="Arial Narrow" pitchFamily="34" charset="0"/>
              </a:rPr>
              <a:t> determinístico sempre leva à mesma resposta se partir do mesmo ponto inicial.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aplicar otimização?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Otimização de Processos: o que é, como aplicar e benefíci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29" y="2264229"/>
            <a:ext cx="3448228" cy="2879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não determinísticos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Temos modelos heurísticos que são aplicados:</a:t>
            </a:r>
            <a:r>
              <a:rPr lang="pt-BR" sz="36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Otimização por Colônia de Formigas (ACO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74" y="1634074"/>
            <a:ext cx="3535893" cy="2094896"/>
          </a:xfrm>
          <a:prstGeom prst="rect">
            <a:avLst/>
          </a:prstGeom>
          <a:noFill/>
        </p:spPr>
      </p:pic>
      <p:pic>
        <p:nvPicPr>
          <p:cNvPr id="30722" name="Picture 2" descr="Algoritmos Genéticos. Um primeiro modelo de Machine Learning… | by Luísa  Mendes Heise | Turing Talks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133" y="1688577"/>
            <a:ext cx="3632200" cy="2062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Apesar de ser um trabalho complexo e contínuo, a otimização de processo traz diversas vantagens para os modelos de ML. Contudo, para que ela possa ser feita de forma assertiva, é necessário passar por algumas </a:t>
            </a:r>
            <a:r>
              <a:rPr lang="pt-BR" sz="2200" b="1" dirty="0" smtClean="0">
                <a:latin typeface="Arial Narrow" pitchFamily="34" charset="0"/>
              </a:rPr>
              <a:t>etapas essenciais</a:t>
            </a:r>
            <a:r>
              <a:rPr lang="pt-BR" sz="2200" dirty="0" smtClean="0">
                <a:latin typeface="Arial Narrow" pitchFamily="34" charset="0"/>
              </a:rPr>
              <a:t>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otimizar modelos?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00" name="Picture 4" descr="On Optimization of Deep Neural Networks | by Parmeet Bhatia | Towards Data 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133" y="2302933"/>
            <a:ext cx="3503463" cy="2840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primeiro passo é entender todas as etapas que o modelo executa para alcançar os objetivos traçados. O mapeamento consiste no </a:t>
            </a:r>
            <a:r>
              <a:rPr lang="pt-BR" sz="2200" b="1" dirty="0" smtClean="0">
                <a:latin typeface="Arial Narrow" pitchFamily="34" charset="0"/>
              </a:rPr>
              <a:t>estudo das etapas realizadas</a:t>
            </a:r>
            <a:r>
              <a:rPr lang="pt-BR" sz="2200" dirty="0" smtClean="0">
                <a:latin typeface="Arial Narrow" pitchFamily="34" charset="0"/>
              </a:rPr>
              <a:t>, de ponta a ponta em um processo, além da identificação das entradas e saídas.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Mapeamento dos processos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Deep learning - Free electronics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9466" y="2244725"/>
            <a:ext cx="2898774" cy="289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ow to (quickly) build a deep learning image dataset - PyImag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668" y="2043331"/>
            <a:ext cx="4986866" cy="310016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A partir do mapeamento do modelo, se torna mais fácil e preciso o processo de </a:t>
            </a:r>
            <a:r>
              <a:rPr lang="pt-BR" sz="2200" b="1" dirty="0" smtClean="0">
                <a:latin typeface="Arial Narrow" pitchFamily="34" charset="0"/>
              </a:rPr>
              <a:t>identificação das falhas e gargalos </a:t>
            </a:r>
            <a:r>
              <a:rPr lang="pt-BR" sz="2200" dirty="0" smtClean="0">
                <a:latin typeface="Arial Narrow" pitchFamily="34" charset="0"/>
              </a:rPr>
              <a:t>que afetam a produtividade e o resultado final.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Identificação dos pontos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Nesta etapa, é hora de </a:t>
            </a:r>
            <a:r>
              <a:rPr lang="pt-BR" sz="2200" b="1" dirty="0" smtClean="0">
                <a:latin typeface="Arial Narrow" pitchFamily="34" charset="0"/>
              </a:rPr>
              <a:t>implementar os pontos de melhoria</a:t>
            </a:r>
            <a:r>
              <a:rPr lang="pt-BR" sz="2200" dirty="0" smtClean="0">
                <a:latin typeface="Arial Narrow" pitchFamily="34" charset="0"/>
              </a:rPr>
              <a:t> definidos no tópico anterior. Uma dica é começar pelos pontos críticos, ou seja, aqueles que vão refletir a melhoria do processo rapidamente.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Implementação das melhorias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26" name="Picture 2" descr="Automating Data Augmentation: Practice, Theory and New Direction | SAIL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333" y="2228850"/>
            <a:ext cx="4590840" cy="2914650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152400" y="3073400"/>
            <a:ext cx="2700867" cy="73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dirty="0" smtClean="0"/>
              <a:t>Data </a:t>
            </a:r>
            <a:r>
              <a:rPr lang="pt-BR" sz="2400" i="1" dirty="0" err="1" smtClean="0"/>
              <a:t>agumentation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106</Words>
  <PresentationFormat>Apresentação na tela (16:9)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Um método de otimização é chamado de Determinístico se for possível prever todos os seus passos conhecendo seu ponto de partida. Em outras palavras, um método determinístico sempre leva à mesma resposta se partir do mesmo ponto inicial.    </vt:lpstr>
      <vt:lpstr>       </vt:lpstr>
      <vt:lpstr>   Apesar de ser um trabalho complexo e contínuo, a otimização de processo traz diversas vantagens para os modelos de ML. Contudo, para que ela possa ser feita de forma assertiva, é necessário passar por algumas etapas essenciais.    </vt:lpstr>
      <vt:lpstr>   O primeiro passo é entender todas as etapas que o modelo executa para alcançar os objetivos traçados. O mapeamento consiste no estudo das etapas realizadas, de ponta a ponta em um processo, além da identificação das entradas e saídas.     </vt:lpstr>
      <vt:lpstr>   A partir do mapeamento do modelo, se torna mais fácil e preciso o processo de identificação das falhas e gargalos que afetam a produtividade e o resultado final.     </vt:lpstr>
      <vt:lpstr>   Nesta etapa, é hora de implementar os pontos de melhoria definidos no tópico anterior. Uma dica é começar pelos pontos críticos, ou seja, aqueles que vão refletir a melhoria do processo rapidamente.     </vt:lpstr>
      <vt:lpstr>   É essencial acompanhar os resultados, avaliar as saídas em função das entradas, a otimização deve ser um trabalho contínuo e, por isso, as etapas precisam ser vistas como um ciclo.   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43</cp:revision>
  <dcterms:modified xsi:type="dcterms:W3CDTF">2022-05-16T14:03:29Z</dcterms:modified>
</cp:coreProperties>
</file>