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378" r:id="rId4"/>
    <p:sldId id="384" r:id="rId5"/>
    <p:sldId id="379" r:id="rId6"/>
    <p:sldId id="380" r:id="rId7"/>
    <p:sldId id="381" r:id="rId8"/>
    <p:sldId id="387" r:id="rId9"/>
    <p:sldId id="382" r:id="rId10"/>
    <p:sldId id="383" r:id="rId11"/>
    <p:sldId id="385" r:id="rId12"/>
    <p:sldId id="386" r:id="rId13"/>
    <p:sldId id="270" r:id="rId14"/>
  </p:sldIdLst>
  <p:sldSz cx="9144000" cy="5143500" type="screen16x9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Century Gothic" pitchFamily="34" charset="0"/>
      <p:regular r:id="rId20"/>
      <p:bold r:id="rId21"/>
      <p:italic r:id="rId22"/>
      <p:boldItalic r:id="rId23"/>
    </p:embeddedFont>
    <p:embeddedFont>
      <p:font typeface="Arial Narrow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98" autoAdjust="0"/>
    <p:restoredTop sz="94660"/>
  </p:normalViewPr>
  <p:slideViewPr>
    <p:cSldViewPr snapToGrid="0">
      <p:cViewPr>
        <p:scale>
          <a:sx n="90" d="100"/>
          <a:sy n="90" d="100"/>
        </p:scale>
        <p:origin x="-168" y="-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Otimização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:lc="http://schemas.openxmlformats.org/drawingml/2006/lockedCanvas" xmlns="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666653" y="1818640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5333" y="853546"/>
            <a:ext cx="2839507" cy="2583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Fuzzy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A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difusa ou </a:t>
            </a:r>
            <a:r>
              <a:rPr lang="pt-BR" sz="2200" b="1" dirty="0" smtClean="0">
                <a:latin typeface="Arial Narrow" pitchFamily="34" charset="0"/>
              </a:rPr>
              <a:t>lógica </a:t>
            </a:r>
            <a:r>
              <a:rPr lang="pt-BR" sz="2200" b="1" i="1" dirty="0" err="1" smtClean="0">
                <a:latin typeface="Arial Narrow" pitchFamily="34" charset="0"/>
              </a:rPr>
              <a:t>fuzzy</a:t>
            </a:r>
            <a:r>
              <a:rPr lang="pt-BR" sz="2200" dirty="0" smtClean="0">
                <a:latin typeface="Arial Narrow" pitchFamily="34" charset="0"/>
              </a:rPr>
              <a:t> é a forma de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multivalorada, na qual os valores verdade das variáveis podem ser qualquer número real entre 0 (correspondente ao valor falso) e 1 (correspondente ao valor verdadeiro).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22" name="Picture 2" descr="Função Fuzzy˜zFuzzy˜ Fuzzy˜z(τ ) e Fluxograma do algoritmo para a... | 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4" y="2454803"/>
            <a:ext cx="6355292" cy="1861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Neurofuzzy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O sistema </a:t>
            </a:r>
            <a:r>
              <a:rPr lang="pt-BR" sz="2200" dirty="0" err="1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fuzzy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 trabalha como um pré-processamento para o algoritmo neural.  Definindo as regiões de interesse para os dados de entrada.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533" y="2135716"/>
            <a:ext cx="6053667" cy="210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Inteligência Artificial em Jogos Digita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3508" y="1553523"/>
            <a:ext cx="4340226" cy="215646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Neurofuzzy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O sistema pode trabalhar de forma incorporada para o algoritmo neural.  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380" y="1614264"/>
            <a:ext cx="3612620" cy="251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6000" b="1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</a:rPr>
              <a:t>Otimização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05740" y="272122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2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6846" y="2682346"/>
            <a:ext cx="2504527" cy="227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 de modelos de ML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Pilares para otimização:</a:t>
            </a:r>
            <a:r>
              <a:rPr lang="pt-BR" sz="3600" dirty="0" smtClean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i="0" u="none" strike="noStrike" cap="none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:lc="http://schemas.openxmlformats.org/drawingml/2006/lockedCanvas" xmlns="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999653" y="2851573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Optimization, machine learning and statistics. Which one do I need? | by  Luiz Henrique Cherri | Medi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333" y="1886479"/>
            <a:ext cx="2839507" cy="2583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otimização?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A otimização pode ser definida como o conjunto de procedimentos por meio dos quais se </a:t>
            </a:r>
            <a:r>
              <a:rPr lang="pt-BR" sz="2200" b="1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busca minimizar ou maximizar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 uma determinada função, denominada função objetivo.  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46" name="Picture 2" descr="O que é Machine Learning | Solvim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866" y="1591849"/>
            <a:ext cx="6722533" cy="3551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Fuzzy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A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difusa ou </a:t>
            </a:r>
            <a:r>
              <a:rPr lang="pt-BR" sz="2200" b="1" dirty="0" smtClean="0">
                <a:latin typeface="Arial Narrow" pitchFamily="34" charset="0"/>
              </a:rPr>
              <a:t>lógica </a:t>
            </a:r>
            <a:r>
              <a:rPr lang="pt-BR" sz="2200" b="1" i="1" dirty="0" err="1" smtClean="0">
                <a:latin typeface="Arial Narrow" pitchFamily="34" charset="0"/>
              </a:rPr>
              <a:t>fuzzy</a:t>
            </a:r>
            <a:r>
              <a:rPr lang="pt-BR" sz="2200" dirty="0" smtClean="0">
                <a:latin typeface="Arial Narrow" pitchFamily="34" charset="0"/>
              </a:rPr>
              <a:t> é a forma de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multivalorada, na qual os valores verdade das variáveis podem ser qualquer número real entre 0 (correspondente ao valor falso) e 1 (correspondente ao valor verdadeiro).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Lógica Fuzzy Introdução, motivação e conjuntos fuz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909" y="2409296"/>
            <a:ext cx="4053980" cy="2205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Fuzzy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A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difusa ou </a:t>
            </a:r>
            <a:r>
              <a:rPr lang="pt-BR" sz="2200" b="1" dirty="0" smtClean="0">
                <a:latin typeface="Arial Narrow" pitchFamily="34" charset="0"/>
              </a:rPr>
              <a:t>lógica </a:t>
            </a:r>
            <a:r>
              <a:rPr lang="pt-BR" sz="2200" b="1" i="1" dirty="0" err="1" smtClean="0">
                <a:latin typeface="Arial Narrow" pitchFamily="34" charset="0"/>
              </a:rPr>
              <a:t>fuzzy</a:t>
            </a:r>
            <a:r>
              <a:rPr lang="pt-BR" sz="2200" dirty="0" smtClean="0">
                <a:latin typeface="Arial Narrow" pitchFamily="34" charset="0"/>
              </a:rPr>
              <a:t> é a forma de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multivalorada, na qual os valores verdade das variáveis podem ser qualquer número real entre 0 (correspondente ao valor falso) e 1 (correspondente ao valor verdadeiro).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74" name="Picture 2" descr="O que é lógica fuzzy? - Electrical e-Library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908" y="2624667"/>
            <a:ext cx="6038850" cy="1876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Fuzzy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A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difusa ou </a:t>
            </a:r>
            <a:r>
              <a:rPr lang="pt-BR" sz="2200" b="1" dirty="0" smtClean="0">
                <a:latin typeface="Arial Narrow" pitchFamily="34" charset="0"/>
              </a:rPr>
              <a:t>lógica </a:t>
            </a:r>
            <a:r>
              <a:rPr lang="pt-BR" sz="2200" b="1" i="1" dirty="0" err="1" smtClean="0">
                <a:latin typeface="Arial Narrow" pitchFamily="34" charset="0"/>
              </a:rPr>
              <a:t>fuzzy</a:t>
            </a:r>
            <a:r>
              <a:rPr lang="pt-BR" sz="2200" dirty="0" smtClean="0">
                <a:latin typeface="Arial Narrow" pitchFamily="34" charset="0"/>
              </a:rPr>
              <a:t> é a forma de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multivalorada, na qual os valores verdade das variáveis podem ser qualquer número real entre 0 (correspondente ao valor falso) e 1 (correspondente ao valor verdadeiro).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98" name="Picture 2" descr="2 Gráfico da função de pertinência, L. Biondi et al, 2006 2.2 –... | 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842" y="2347192"/>
            <a:ext cx="4865158" cy="2515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Fuzzy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b="1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b="1" dirty="0" smtClean="0">
                <a:latin typeface="Arial Narrow" pitchFamily="34" charset="0"/>
              </a:rPr>
              <a:t>Funcionamento: </a:t>
            </a:r>
            <a:endParaRPr sz="2200" b="1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842" name="Picture 2" descr="Diagrama das etapas de um sistema Fuzzy. |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909" y="1478186"/>
            <a:ext cx="5508624" cy="3665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Fuzzy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15000"/>
              </a:lnSpc>
              <a:buSzPts val="3200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A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difusa ou </a:t>
            </a:r>
            <a:r>
              <a:rPr lang="pt-BR" sz="2200" b="1" dirty="0" smtClean="0">
                <a:latin typeface="Arial Narrow" pitchFamily="34" charset="0"/>
              </a:rPr>
              <a:t>lógica </a:t>
            </a:r>
            <a:r>
              <a:rPr lang="pt-BR" sz="2200" b="1" i="1" dirty="0" err="1" smtClean="0">
                <a:latin typeface="Arial Narrow" pitchFamily="34" charset="0"/>
              </a:rPr>
              <a:t>fuzzy</a:t>
            </a:r>
            <a:r>
              <a:rPr lang="pt-BR" sz="2200" dirty="0" smtClean="0">
                <a:latin typeface="Arial Narrow" pitchFamily="34" charset="0"/>
              </a:rPr>
              <a:t> é a forma de </a:t>
            </a:r>
            <a:r>
              <a:rPr lang="pt-BR" sz="2200" b="1" dirty="0" smtClean="0">
                <a:latin typeface="Arial Narrow" pitchFamily="34" charset="0"/>
              </a:rPr>
              <a:t>lógica</a:t>
            </a:r>
            <a:r>
              <a:rPr lang="pt-BR" sz="2200" dirty="0" smtClean="0">
                <a:latin typeface="Arial Narrow" pitchFamily="34" charset="0"/>
              </a:rPr>
              <a:t> multivalorada, na qual os valores verdade das variáveis podem ser qualquer número real entre 0 (correspondente ao valor falso) e 1 (correspondente ao valor verdadeiro).</a:t>
            </a:r>
            <a:endParaRPr sz="2200" i="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22" name="Picture 2" descr="Função Fuzzy˜zFuzzy˜ Fuzzy˜z(τ ) e Fluxograma do algoritmo para a... | 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4" y="2454803"/>
            <a:ext cx="6355292" cy="1861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161</Words>
  <PresentationFormat>Apresentação na tela (16:9)</PresentationFormat>
  <Paragraphs>53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      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44</cp:revision>
  <dcterms:modified xsi:type="dcterms:W3CDTF">2022-05-17T03:48:05Z</dcterms:modified>
</cp:coreProperties>
</file>