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418" r:id="rId7"/>
    <p:sldId id="446" r:id="rId8"/>
    <p:sldId id="447" r:id="rId9"/>
    <p:sldId id="448" r:id="rId10"/>
    <p:sldId id="420" r:id="rId11"/>
    <p:sldId id="449" r:id="rId12"/>
    <p:sldId id="450" r:id="rId13"/>
    <p:sldId id="451" r:id="rId14"/>
    <p:sldId id="452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3052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188694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73739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56766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9875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8116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29966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000">
                <a:solidFill>
                  <a:srgbClr val="FF0000"/>
                </a:solidFill>
                <a:latin typeface="Century Gothic" pitchFamily="34" charset="0"/>
              </a:rPr>
              <a:t> de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FF0000"/>
                </a:solidFill>
                <a:latin typeface="Century Gothic" pitchFamily="34" charset="0"/>
              </a:rPr>
              <a:t>Segmentação</a:t>
            </a:r>
            <a:endParaRPr lang="en-US" sz="4000" b="1" dirty="0">
              <a:solidFill>
                <a:srgbClr val="FF0000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</a:rPr>
              <a:t>Com OpenCV </a:t>
            </a:r>
            <a:endParaRPr lang="en-US"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Lenna - Wikipedia">
            <a:extLst>
              <a:ext uri="{FF2B5EF4-FFF2-40B4-BE49-F238E27FC236}">
                <a16:creationId xmlns:a16="http://schemas.microsoft.com/office/drawing/2014/main" id="{E8FAD02B-80D1-DBA3-38D6-D73C91C9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7" y="1038676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a Kit - OpenCV">
            <a:extLst>
              <a:ext uri="{FF2B5EF4-FFF2-40B4-BE49-F238E27FC236}">
                <a16:creationId xmlns:a16="http://schemas.microsoft.com/office/drawing/2014/main" id="{5C77B784-8543-396F-28A9-93F1019C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86" y="2431064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Prewitt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0165C9-DB56-9F28-D2AB-F6590A21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60810"/>
            <a:ext cx="5844401" cy="29156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FFDCD9-902D-8C7A-5131-D238E2241207}"/>
              </a:ext>
            </a:extLst>
          </p:cNvPr>
          <p:cNvSpPr txBox="1"/>
          <p:nvPr/>
        </p:nvSpPr>
        <p:spPr>
          <a:xfrm>
            <a:off x="1069974" y="4445620"/>
            <a:ext cx="490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</a:t>
            </a:r>
            <a:r>
              <a:rPr lang="pt-BR" i="1" dirty="0"/>
              <a:t>Roberts</a:t>
            </a:r>
            <a:r>
              <a:rPr lang="pt-BR" dirty="0"/>
              <a:t>                                                 </a:t>
            </a:r>
            <a:r>
              <a:rPr lang="pt-BR" i="1" dirty="0" err="1"/>
              <a:t>Prewitt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0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Prewitt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7170" name="Picture 2" descr="Operador Prewitt – Wikipédia, a enciclopédia livre">
            <a:extLst>
              <a:ext uri="{FF2B5EF4-FFF2-40B4-BE49-F238E27FC236}">
                <a16:creationId xmlns:a16="http://schemas.microsoft.com/office/drawing/2014/main" id="{F9E2313F-6067-1C56-CF4D-F4DC718B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8618"/>
            <a:ext cx="6409387" cy="96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2436949-018B-B241-D8C9-F06CF3F5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61" y="2989224"/>
            <a:ext cx="2145099" cy="2154227"/>
          </a:xfrm>
          <a:prstGeom prst="rect">
            <a:avLst/>
          </a:prstGeom>
        </p:spPr>
      </p:pic>
      <p:pic>
        <p:nvPicPr>
          <p:cNvPr id="17" name="Picture 4" descr="IMGedu">
            <a:extLst>
              <a:ext uri="{FF2B5EF4-FFF2-40B4-BE49-F238E27FC236}">
                <a16:creationId xmlns:a16="http://schemas.microsoft.com/office/drawing/2014/main" id="{EB6B38D7-4C1F-A679-C750-AAAE0183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4" y="3014957"/>
            <a:ext cx="3752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5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4cd88d6f_0_57"/>
          <p:cNvSpPr txBox="1"/>
          <p:nvPr/>
        </p:nvSpPr>
        <p:spPr>
          <a:xfrm>
            <a:off x="564043" y="113690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endParaRPr lang="en-US" sz="52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Imagens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868123" y="2422059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gmentação de imagens/Image segmentation | Maycol de Alencar">
            <a:extLst>
              <a:ext uri="{FF2B5EF4-FFF2-40B4-BE49-F238E27FC236}">
                <a16:creationId xmlns:a16="http://schemas.microsoft.com/office/drawing/2014/main" id="{8603A66F-76EC-7363-F058-C22E3217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664319"/>
            <a:ext cx="73818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2050" name="Picture 2" descr="Segmentação de Imagens Médicas com Deep Learning - Data Science Academy">
            <a:extLst>
              <a:ext uri="{FF2B5EF4-FFF2-40B4-BE49-F238E27FC236}">
                <a16:creationId xmlns:a16="http://schemas.microsoft.com/office/drawing/2014/main" id="{7C3A1EB3-2AF7-0E65-BB4F-1CAB75F2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0" y="1463829"/>
            <a:ext cx="7095258" cy="321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3074" name="Picture 2" descr="Segmentação (processamento de imagem) – Wikipédia, a enciclopédia livre">
            <a:extLst>
              <a:ext uri="{FF2B5EF4-FFF2-40B4-BE49-F238E27FC236}">
                <a16:creationId xmlns:a16="http://schemas.microsoft.com/office/drawing/2014/main" id="{24B10B19-A459-1411-D921-9BDF0EE5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4" y="1586377"/>
            <a:ext cx="7316216" cy="21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Segmentação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Segmentação é uma tarefa básica para a base da Visão Computacional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2B555-17AA-4A61-948B-F7BF45F7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94448"/>
            <a:ext cx="7089001" cy="17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B557-77E9-EBBE-FBF1-DB1BD52B8AD9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407926" y="977517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5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sz="52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053976" y="227380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79005491-F122-D2B7-8037-C45A6A6F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EFAB9505-C5D0-71FF-A6E0-B870C8B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165B5F-31C2-7CAC-3F6B-E192DD31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08576"/>
            <a:ext cx="7160750" cy="23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9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de Sobel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C3607E-4F2C-BAE5-8E32-B784C2360714}"/>
              </a:ext>
            </a:extLst>
          </p:cNvPr>
          <p:cNvSpPr txBox="1"/>
          <p:nvPr/>
        </p:nvSpPr>
        <p:spPr>
          <a:xfrm>
            <a:off x="355755" y="1012191"/>
            <a:ext cx="738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Filtro que evidência as bordas de um objeto.</a:t>
            </a:r>
          </a:p>
        </p:txBody>
      </p:sp>
      <p:pic>
        <p:nvPicPr>
          <p:cNvPr id="6146" name="Picture 2" descr="Filtro Sobel – Wikipédia, a enciclopédia livre">
            <a:extLst>
              <a:ext uri="{FF2B5EF4-FFF2-40B4-BE49-F238E27FC236}">
                <a16:creationId xmlns:a16="http://schemas.microsoft.com/office/drawing/2014/main" id="{40F24064-59E9-3D19-E165-5C31B9A3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704278"/>
            <a:ext cx="6271825" cy="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Gedu">
            <a:extLst>
              <a:ext uri="{FF2B5EF4-FFF2-40B4-BE49-F238E27FC236}">
                <a16:creationId xmlns:a16="http://schemas.microsoft.com/office/drawing/2014/main" id="{3B66E6BE-789D-73F0-EDCF-A659D05C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4" y="3014957"/>
            <a:ext cx="3752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E84BAF-3C3B-18C8-D0BF-C161CAFA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571999" y="2913898"/>
            <a:ext cx="1888273" cy="18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6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692CCEBC-F6D3-4AEA-994B-4DCD4088C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8D9FDB-BC25-48DB-9B8D-B13467221F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791046-27B5-4DFA-8360-7CD129B68B64}">
  <ds:schemaRefs>
    <ds:schemaRef ds:uri="http://schemas.openxmlformats.org/package/2006/metadata/core-properties"/>
    <ds:schemaRef ds:uri="http://purl.org/dc/terms/"/>
    <ds:schemaRef ds:uri="851b35d3-0456-4d6a-bc2f-da927e91d158"/>
    <ds:schemaRef ds:uri="http://schemas.microsoft.com/office/2006/documentManagement/types"/>
    <ds:schemaRef ds:uri="http://schemas.microsoft.com/office/2006/metadata/properties"/>
    <ds:schemaRef ds:uri="http://purl.org/dc/elements/1.1/"/>
    <ds:schemaRef ds:uri="19483571-f922-4e8e-9c1c-26f0a225213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230</Words>
  <Application>Microsoft Office PowerPoint</Application>
  <PresentationFormat>Apresentação na tela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Arial</vt:lpstr>
      <vt:lpstr>Arial Narrow</vt:lpstr>
      <vt:lpstr>Simple Light</vt:lpstr>
      <vt:lpstr>Apresentação do PowerPoint</vt:lpstr>
      <vt:lpstr>Apresentação do PowerPoint</vt:lpstr>
      <vt:lpstr>        </vt:lpstr>
      <vt:lpstr>        </vt:lpstr>
      <vt:lpstr>        </vt:lpstr>
      <vt:lpstr>        </vt:lpstr>
      <vt:lpstr>Apresentação do PowerPoint</vt:lpstr>
      <vt:lpstr>        </vt:lpstr>
      <vt:lpstr>        </vt:lpstr>
      <vt:lpstr>        </vt:lpstr>
      <vt:lpstr>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67</cp:revision>
  <dcterms:modified xsi:type="dcterms:W3CDTF">2022-07-05T20:10:19Z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