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376" r:id="rId4"/>
    <p:sldId id="377" r:id="rId5"/>
    <p:sldId id="270" r:id="rId6"/>
  </p:sldIdLst>
  <p:sldSz cx="9144000" cy="5143500" type="screen16x9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Century Gothic" pitchFamily="34" charset="0"/>
      <p:regular r:id="rId12"/>
      <p:bold r:id="rId13"/>
      <p:italic r:id="rId14"/>
      <p:boldItalic r:id="rId15"/>
    </p:embeddedFont>
    <p:embeddedFont>
      <p:font typeface="Arial Narrow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98" autoAdjust="0"/>
    <p:restoredTop sz="94660"/>
  </p:normalViewPr>
  <p:slideViewPr>
    <p:cSldViewPr snapToGrid="0">
      <p:cViewPr>
        <p:scale>
          <a:sx n="100" d="100"/>
          <a:sy n="100" d="100"/>
        </p:scale>
        <p:origin x="-864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6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Algoritmo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Validação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029" name="Picture 5" descr="Gráfico Ascendente Gráficos De - Imagens grátis no Pixab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3643" y="922019"/>
            <a:ext cx="3989071" cy="2659381"/>
          </a:xfrm>
          <a:prstGeom prst="rect">
            <a:avLst/>
          </a:prstGeom>
          <a:noFill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:lc="http://schemas.openxmlformats.org/drawingml/2006/lockedCanvas" xmlns="" id="{F1FE37EF-35DE-D0FD-A436-66DD07BE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163733" y="1844040"/>
            <a:ext cx="147734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703895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en-US" sz="6000" b="1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Algoritmo</a:t>
            </a:r>
            <a:r>
              <a:rPr lang="en-US" sz="6000" b="1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de 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en-US" sz="6000" b="1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Validação</a:t>
            </a:r>
            <a:endParaRPr lang="en-US" sz="4800" b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05740" y="272122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5" descr="Gráfico Ascendente Gráficos De - Imagens grátis no Pixab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7403" y="2484119"/>
            <a:ext cx="3989071" cy="2659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</a:t>
            </a:r>
            <a:r>
              <a:rPr lang="pt-BR" sz="2200" dirty="0" smtClean="0">
                <a:latin typeface="Arial Narrow" pitchFamily="34" charset="0"/>
              </a:rPr>
              <a:t>O CV consiste em particionar os dados em conjuntos(partes), onde um conjunto é utilizado para treino e outro conjunto é utilizado para teste e avaliação do desempenho do modelo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.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Cross-validation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Cross Validation: Avaliando seu modelo de Machine Learning | by Eduardo  Braz Rabello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2640" y="2293772"/>
            <a:ext cx="4206240" cy="2849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2200" dirty="0" smtClean="0">
                <a:latin typeface="Arial Narrow" pitchFamily="34" charset="0"/>
                <a:sym typeface="Wingdings" pitchFamily="2" charset="2"/>
              </a:rPr>
              <a:t>https://colab.research.google.com/github/goodboychan/chans_jupyter/blob/main/_notebooks/2020-07-14-01-Cross-Validation.ipynb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 </a:t>
            </a:r>
            <a:r>
              <a:rPr lang="pt-BR" sz="36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Cross-validation</a:t>
            </a:r>
            <a:endParaRPr lang="pt-BR" sz="3600" b="1" dirty="0" smtClea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Google Colab | Logopedia | Fand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4465" y="2181225"/>
            <a:ext cx="5277485" cy="2332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46</Words>
  <PresentationFormat>Apresentação na tela (16:9)</PresentationFormat>
  <Paragraphs>19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Arial Narrow</vt:lpstr>
      <vt:lpstr>Wingdings</vt:lpstr>
      <vt:lpstr>Simple Light</vt:lpstr>
      <vt:lpstr>Slide 1</vt:lpstr>
      <vt:lpstr>Slide 2</vt:lpstr>
      <vt:lpstr>   O CV consiste em particionar os dados em conjuntos(partes), onde um conjunto é utilizado para treino e outro conjunto é utilizado para teste e avaliação do desempenho do modelo.     </vt:lpstr>
      <vt:lpstr>    https://colab.research.google.com/github/goodboychan/chans_jupyter/blob/main/_notebooks/2020-07-14-01-Cross-Validation.ipynb     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47</cp:revision>
  <dcterms:modified xsi:type="dcterms:W3CDTF">2022-05-16T16:47:57Z</dcterms:modified>
</cp:coreProperties>
</file>