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76" r:id="rId4"/>
    <p:sldId id="371" r:id="rId5"/>
    <p:sldId id="374" r:id="rId6"/>
    <p:sldId id="375" r:id="rId7"/>
    <p:sldId id="372" r:id="rId8"/>
    <p:sldId id="373" r:id="rId9"/>
    <p:sldId id="270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Arial Narrow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100" d="100"/>
          <a:sy n="100" d="100"/>
        </p:scale>
        <p:origin x="-864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Validação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9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3643" y="922019"/>
            <a:ext cx="3989071" cy="265938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33" y="18440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Validações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ML…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403" y="2484119"/>
            <a:ext cx="3989071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Pare já!!!!!!!!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Pseudociência </a:t>
            </a:r>
          </a:p>
        </p:txBody>
      </p:sp>
      <p:pic>
        <p:nvPicPr>
          <p:cNvPr id="24578" name="Picture 2" descr="Navalhas, cavalos, zebras e médicos: onde essas coisas se juntam (V.4, N.6,  P.3, 202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2235" y="1053464"/>
            <a:ext cx="3945255" cy="3945256"/>
          </a:xfrm>
          <a:prstGeom prst="rect">
            <a:avLst/>
          </a:prstGeom>
          <a:noFill/>
        </p:spPr>
      </p:pic>
      <p:pic>
        <p:nvPicPr>
          <p:cNvPr id="24580" name="Picture 4" descr="Ficheiro:Italian traffic signs - fermarsi e dare precedenza - stop.svg –  Wikipédia, a enciclopédia liv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59" y="2054224"/>
            <a:ext cx="2708275" cy="2708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A validação de um modelo de </a:t>
            </a:r>
            <a:r>
              <a:rPr lang="pt-BR" sz="2200" i="1" dirty="0" smtClean="0">
                <a:latin typeface="Arial Narrow" pitchFamily="34" charset="0"/>
              </a:rPr>
              <a:t>Machine </a:t>
            </a:r>
            <a:r>
              <a:rPr lang="pt-BR" sz="2200" i="1" dirty="0" err="1" smtClean="0">
                <a:latin typeface="Arial Narrow" pitchFamily="34" charset="0"/>
              </a:rPr>
              <a:t>Learning</a:t>
            </a:r>
            <a:r>
              <a:rPr lang="pt-BR" sz="2200" i="1" dirty="0" smtClean="0">
                <a:latin typeface="Arial Narrow" pitchFamily="34" charset="0"/>
              </a:rPr>
              <a:t>  </a:t>
            </a:r>
            <a:r>
              <a:rPr lang="pt-BR" sz="2200" dirty="0" smtClean="0">
                <a:latin typeface="Arial Narrow" pitchFamily="34" charset="0"/>
              </a:rPr>
              <a:t>trás a possibilidade de avaliar seu funcionamento perante o problema a ser tratado: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                           </a:t>
            </a:r>
            <a:r>
              <a:rPr lang="pt-BR" sz="2200" b="1" dirty="0" smtClean="0">
                <a:latin typeface="Arial Narrow" pitchFamily="34" charset="0"/>
              </a:rPr>
              <a:t>Entrada x Comportamento x Saída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validar um modelo?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6960"/>
            <a:ext cx="9144000" cy="279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Conjunto de treino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 em conjuntos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918" y="1819275"/>
            <a:ext cx="61055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Analogia com o ensino humano: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separar os exemplos?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54" name="Picture 2" descr="A Aula de Matemática | Wiki Chaves | Fand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0275"/>
            <a:ext cx="3924300" cy="2943225"/>
          </a:xfrm>
          <a:prstGeom prst="rect">
            <a:avLst/>
          </a:prstGeom>
          <a:noFill/>
        </p:spPr>
      </p:pic>
      <p:pic>
        <p:nvPicPr>
          <p:cNvPr id="23556" name="Picture 4" descr="Circular 022b/2017 – Cronograma Provas - Subst - AV1 - Fundamental 2 e  Médio - CMC - Colégio Monte Caste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721" y="1927860"/>
            <a:ext cx="2680564" cy="2179320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4777740" y="4152900"/>
            <a:ext cx="2644140" cy="44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PROVA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 do Treinamento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Validação Cruzada Aninhada com Scikit-learn - Data 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15" y="1302702"/>
            <a:ext cx="6419850" cy="2876551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396240" y="3878580"/>
            <a:ext cx="628650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Conjunto de treino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Conjunto </a:t>
            </a:r>
            <a:r>
              <a:rPr lang="pt-BR" sz="2200" dirty="0" smtClean="0">
                <a:latin typeface="Arial Narrow" pitchFamily="34" charset="0"/>
              </a:rPr>
              <a:t>de </a:t>
            </a:r>
            <a:r>
              <a:rPr lang="pt-BR" sz="2200" dirty="0" smtClean="0">
                <a:latin typeface="Arial Narrow" pitchFamily="34" charset="0"/>
              </a:rPr>
              <a:t>validação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Conjunto de testes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 em conjuntos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9699" y="1300163"/>
            <a:ext cx="3774025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71</Words>
  <PresentationFormat>Apresentação na tela (16:9)</PresentationFormat>
  <Paragraphs>31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 Pare já!!!!!!!!     </vt:lpstr>
      <vt:lpstr>   A validação de um modelo de Machine Learning  trás a possibilidade de avaliar seu funcionamento perante o problema a ser tratado:                              Entrada x Comportamento x Saída    </vt:lpstr>
      <vt:lpstr>     Conjunto de treino     </vt:lpstr>
      <vt:lpstr>     Analogia com o ensino humano:     </vt:lpstr>
      <vt:lpstr>      </vt:lpstr>
      <vt:lpstr>     Conjunto de treino  Conjunto de validação   Conjunto de testes 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40</cp:revision>
  <dcterms:modified xsi:type="dcterms:W3CDTF">2022-05-13T20:17:24Z</dcterms:modified>
</cp:coreProperties>
</file>