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77" r:id="rId4"/>
    <p:sldId id="378" r:id="rId5"/>
    <p:sldId id="379" r:id="rId6"/>
    <p:sldId id="381" r:id="rId7"/>
    <p:sldId id="380" r:id="rId8"/>
    <p:sldId id="270" r:id="rId9"/>
  </p:sldIdLst>
  <p:sldSz cx="9144000" cy="5143500" type="screen16x9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Century Gothic" pitchFamily="34" charset="0"/>
      <p:regular r:id="rId15"/>
      <p:bold r:id="rId16"/>
      <p:italic r:id="rId17"/>
      <p:boldItalic r:id="rId18"/>
    </p:embeddedFont>
    <p:embeddedFont>
      <p:font typeface="Arial Narrow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98" autoAdjust="0"/>
    <p:restoredTop sz="94660"/>
  </p:normalViewPr>
  <p:slideViewPr>
    <p:cSldViewPr snapToGrid="0">
      <p:cViewPr>
        <p:scale>
          <a:sx n="100" d="100"/>
          <a:sy n="100" d="100"/>
        </p:scale>
        <p:origin x="-864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Problemas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Validação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9" name="Picture 5" descr="Gráfico Ascendente Gráficos De - Imagens grátis no Pixab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3643" y="922019"/>
            <a:ext cx="3989071" cy="2659381"/>
          </a:xfrm>
          <a:prstGeom prst="rect">
            <a:avLst/>
          </a:prstGeom>
          <a:noFill/>
        </p:spPr>
      </p:pic>
      <p:pic>
        <p:nvPicPr>
          <p:cNvPr id="9" name="Imagem 8">
            <a:extLst>
              <a:ext uri="{FF2B5EF4-FFF2-40B4-BE49-F238E27FC236}">
                <a16:creationId xmlns="" xmlns:lc="http://schemas.openxmlformats.org/drawingml/2006/lockedCanvas" xmlns:a16="http://schemas.microsoft.com/office/drawing/2014/main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33" y="1844040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5" descr="Gráfico Ascendente Gráficos De - Imagens grátis no Pixab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7403" y="2484119"/>
            <a:ext cx="3989071" cy="265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Compreender o ajuste de modelo é importante para entender a causa raiz da precisão de modelo insatisfatória 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Undersfitting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Balanced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Overfitting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02" name="Picture 2" descr="Ajuste do modelo: Ajuste versus sobreajuste versus sobreajuste - Amazon Machine 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1"/>
            <a:ext cx="8198722" cy="2476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b="1" dirty="0" err="1" smtClean="0">
                <a:latin typeface="Arial Narrow" pitchFamily="34" charset="0"/>
              </a:rPr>
              <a:t>Underfitting</a:t>
            </a:r>
            <a:r>
              <a:rPr lang="pt-BR" sz="2200" dirty="0" smtClean="0">
                <a:latin typeface="Arial Narrow" pitchFamily="34" charset="0"/>
              </a:rPr>
              <a:t> é uma tradução para o inglês de sub-ajustado. Ou seja, nosso modelo não conseguiu aprender suficiente sobre os dados.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O </a:t>
            </a:r>
            <a:r>
              <a:rPr lang="pt-BR" sz="2200" b="1" dirty="0" err="1" smtClean="0">
                <a:latin typeface="Arial Narrow" pitchFamily="34" charset="0"/>
              </a:rPr>
              <a:t>underfitting</a:t>
            </a:r>
            <a:r>
              <a:rPr lang="pt-BR" sz="2200" dirty="0" smtClean="0">
                <a:latin typeface="Arial Narrow" pitchFamily="34" charset="0"/>
              </a:rPr>
              <a:t> leva à um erro elevado tanto nos dados de treino quando nos dados de teste.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Undersfitting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9980" y="2652713"/>
            <a:ext cx="291465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b="1" dirty="0" smtClean="0">
                <a:latin typeface="Arial Narrow" pitchFamily="34" charset="0"/>
                <a:sym typeface="Wingdings" pitchFamily="2" charset="2"/>
              </a:rPr>
              <a:t>Dados Desbalanceados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podem ser definidos pela pequena incidência de uma categoria dentro de um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dataset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 (classe minoritária) em comparação com as demais categorias (classes majoritárias).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i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Balanced</a:t>
            </a:r>
            <a:endParaRPr lang="pt-BR" sz="3600" b="1" i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441" y="2561273"/>
            <a:ext cx="3249929" cy="243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b="1" dirty="0" smtClean="0">
                <a:latin typeface="Arial Narrow" pitchFamily="34" charset="0"/>
                <a:sym typeface="Wingdings" pitchFamily="2" charset="2"/>
              </a:rPr>
              <a:t>Dados Desbalanceados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podem ser definidos pela pequena incidência de uma categoria dentro de um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dataset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 (classe minoritária) em comparação com as demais categorias (classes majoritárias).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i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Balanced</a:t>
            </a:r>
            <a:endParaRPr lang="pt-BR" sz="3600" b="1" i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74" name="Picture 2" descr="What Is Balanced And Imbalanced Dataset? | by Himanshu Tripathi | Analytics  Vidhya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494" y="2412280"/>
            <a:ext cx="4568825" cy="2162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Quando um modelo estatístico </a:t>
            </a:r>
            <a:r>
              <a:rPr lang="pt-BR" sz="2200" b="1" dirty="0" smtClean="0">
                <a:latin typeface="Arial Narrow" pitchFamily="34" charset="0"/>
                <a:sym typeface="Wingdings" pitchFamily="2" charset="2"/>
              </a:rPr>
              <a:t>se ajusta muito bem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ao conjunto de dados anteriormente observado, </a:t>
            </a:r>
            <a:r>
              <a:rPr lang="pt-BR" sz="2200" b="1" dirty="0" smtClean="0">
                <a:latin typeface="Arial Narrow" pitchFamily="34" charset="0"/>
                <a:sym typeface="Wingdings" pitchFamily="2" charset="2"/>
              </a:rPr>
              <a:t>mas se mostra ineficaz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para prever novos resultados.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i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Overfiting</a:t>
            </a:r>
            <a:endParaRPr lang="pt-BR" sz="3600" b="1" i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441" y="2561273"/>
            <a:ext cx="3249929" cy="243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55</Words>
  <PresentationFormat>Apresentação na tela (16:9)</PresentationFormat>
  <Paragraphs>27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 Compreender o ajuste de modelo é importante para entender a causa raiz da precisão de modelo insatisfatória .     </vt:lpstr>
      <vt:lpstr>    Underfitting é uma tradução para o inglês de sub-ajustado. Ou seja, nosso modelo não conseguiu aprender suficiente sobre os dados.   O underfitting leva à um erro elevado tanto nos dados de treino quando nos dados de teste.      </vt:lpstr>
      <vt:lpstr>    Dados Desbalanceados podem ser definidos pela pequena incidência de uma categoria dentro de um dataset (classe minoritária) em comparação com as demais categorias (classes majoritárias).      </vt:lpstr>
      <vt:lpstr>    Dados Desbalanceados podem ser definidos pela pequena incidência de uma categoria dentro de um dataset (classe minoritária) em comparação com as demais categorias (classes majoritárias).      </vt:lpstr>
      <vt:lpstr>    Quando um modelo estatístico se ajusta muito bem ao conjunto de dados anteriormente observado, mas se mostra ineficaz para prever novos resultados.     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43</cp:revision>
  <dcterms:modified xsi:type="dcterms:W3CDTF">2022-05-15T13:31:34Z</dcterms:modified>
</cp:coreProperties>
</file>