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385" r:id="rId4"/>
    <p:sldId id="392" r:id="rId5"/>
    <p:sldId id="393" r:id="rId6"/>
    <p:sldId id="270" r:id="rId7"/>
  </p:sldIdLst>
  <p:sldSz cx="9144000" cy="5143500" type="screen16x9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Century Gothic" pitchFamily="34" charset="0"/>
      <p:regular r:id="rId13"/>
      <p:bold r:id="rId14"/>
      <p:italic r:id="rId15"/>
      <p:boldItalic r:id="rId16"/>
    </p:embeddedFont>
    <p:embeddedFont>
      <p:font typeface="Arial Narrow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1152" y="-3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Ajustes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Hiperparâmetros</a:t>
            </a:r>
            <a:endParaRPr lang="en-US" sz="45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500" b="1" u="none" strike="noStrike" cap="none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endParaRPr sz="4000" b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:lc="http://schemas.openxmlformats.org/drawingml/2006/lockedCanvas" xmlns="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66653" y="18186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0379" y="2148946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840341" y="1071467"/>
            <a:ext cx="7694059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800" b="1" dirty="0" smtClean="0">
                <a:solidFill>
                  <a:srgbClr val="FF0000"/>
                </a:solidFill>
                <a:latin typeface="Century Gothic" pitchFamily="34" charset="0"/>
              </a:rPr>
              <a:t>Ajustes de </a:t>
            </a:r>
            <a:r>
              <a:rPr lang="pt-BR" sz="4800" b="1" dirty="0" err="1" smtClean="0">
                <a:solidFill>
                  <a:srgbClr val="FF0000"/>
                </a:solidFill>
                <a:latin typeface="Century Gothic" pitchFamily="34" charset="0"/>
              </a:rPr>
              <a:t>Hiperparâmetros</a:t>
            </a:r>
            <a:endParaRPr lang="pt-BR" sz="48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48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 Prática</a:t>
            </a:r>
            <a:endParaRPr lang="pt-BR" sz="4400" b="1" dirty="0" smtClean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endParaRPr lang="en-US" sz="48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2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9846" y="2673879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b="1" u="sng" dirty="0" err="1" smtClean="0">
                <a:solidFill>
                  <a:srgbClr val="FF0000"/>
                </a:solidFill>
                <a:latin typeface="Arial Narrow" pitchFamily="34" charset="0"/>
              </a:rPr>
              <a:t>Hiperparâmetros</a:t>
            </a:r>
            <a:r>
              <a:rPr lang="pt-BR" sz="2200" b="1" dirty="0" smtClean="0">
                <a:latin typeface="Arial Narrow" pitchFamily="34" charset="0"/>
              </a:rPr>
              <a:t> são variáveis do algoritmo definidas antes do treinamento</a:t>
            </a:r>
            <a:r>
              <a:rPr lang="pt-BR" sz="2200" dirty="0" smtClean="0">
                <a:latin typeface="Arial Narrow" pitchFamily="34" charset="0"/>
              </a:rPr>
              <a:t>. </a:t>
            </a: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Métrica de performance de uma regressão</a:t>
            </a: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Número de neurônios de uma RNA (ou camadas), o número de vizinhos do KNN. 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?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12" name="Picture 2" descr="Como se treina uma rede neural? - OPENCA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0133" y="2916028"/>
            <a:ext cx="3318933" cy="222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Hiperparâmetros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Métrica </a:t>
            </a:r>
            <a:r>
              <a:rPr lang="pt-BR" sz="2200" dirty="0" smtClean="0">
                <a:latin typeface="Arial Narrow" pitchFamily="34" charset="0"/>
              </a:rPr>
              <a:t>de performance de uma </a:t>
            </a:r>
            <a:r>
              <a:rPr lang="pt-BR" sz="2200" dirty="0" smtClean="0">
                <a:latin typeface="Arial Narrow" pitchFamily="34" charset="0"/>
              </a:rPr>
              <a:t>regressão</a:t>
            </a: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Número </a:t>
            </a:r>
            <a:r>
              <a:rPr lang="pt-BR" sz="2200" dirty="0" smtClean="0">
                <a:latin typeface="Arial Narrow" pitchFamily="34" charset="0"/>
              </a:rPr>
              <a:t>de neurônios de uma RNA (ou camadas), o número de vizinhos do KNN. 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?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12" name="Picture 2" descr="Como se treina uma rede neural? - OPENCA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8466" y="2331656"/>
            <a:ext cx="3987801" cy="2676377"/>
          </a:xfrm>
          <a:prstGeom prst="rect">
            <a:avLst/>
          </a:prstGeom>
          <a:noFill/>
        </p:spPr>
      </p:pic>
      <p:pic>
        <p:nvPicPr>
          <p:cNvPr id="1026" name="Picture 2" descr="O que são algoritmos genéticos e para que servem? - Devian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500" y="2768601"/>
            <a:ext cx="3348120" cy="2112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Hiperparâmetros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Métrica </a:t>
            </a:r>
            <a:r>
              <a:rPr lang="pt-BR" sz="2200" dirty="0" smtClean="0">
                <a:latin typeface="Arial Narrow" pitchFamily="34" charset="0"/>
              </a:rPr>
              <a:t>de performance de uma </a:t>
            </a:r>
            <a:r>
              <a:rPr lang="pt-BR" sz="2200" dirty="0" smtClean="0">
                <a:latin typeface="Arial Narrow" pitchFamily="34" charset="0"/>
              </a:rPr>
              <a:t>regressão</a:t>
            </a: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Número </a:t>
            </a:r>
            <a:r>
              <a:rPr lang="pt-BR" sz="2200" dirty="0" smtClean="0">
                <a:latin typeface="Arial Narrow" pitchFamily="34" charset="0"/>
              </a:rPr>
              <a:t>de neurônios de uma RNA (ou camadas), o número de vizinhos do KNN. 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?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12" name="Picture 2" descr="Como se treina uma rede neural? - OPENCA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8466" y="2331656"/>
            <a:ext cx="3987801" cy="2676377"/>
          </a:xfrm>
          <a:prstGeom prst="rect">
            <a:avLst/>
          </a:prstGeom>
          <a:noFill/>
        </p:spPr>
      </p:pic>
      <p:pic>
        <p:nvPicPr>
          <p:cNvPr id="1026" name="Picture 2" descr="O que são algoritmos genéticos e para que servem? - Devian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500" y="2768601"/>
            <a:ext cx="3348120" cy="2112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105</Words>
  <PresentationFormat>Apresentação na tela (16:9)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   </vt:lpstr>
      <vt:lpstr>       </vt:lpstr>
      <vt:lpstr>      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51</cp:revision>
  <dcterms:modified xsi:type="dcterms:W3CDTF">2022-05-18T23:21:02Z</dcterms:modified>
</cp:coreProperties>
</file>