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61" r:id="rId6"/>
    <p:sldId id="419" r:id="rId7"/>
    <p:sldId id="418" r:id="rId8"/>
    <p:sldId id="420" r:id="rId9"/>
    <p:sldId id="421" r:id="rId10"/>
    <p:sldId id="422" r:id="rId11"/>
    <p:sldId id="423" r:id="rId12"/>
    <p:sldId id="424" r:id="rId13"/>
    <p:sldId id="426" r:id="rId14"/>
    <p:sldId id="270" r:id="rId15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37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966491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40313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410427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72622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54431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3164261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61863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edrotech.com/10-linguagens-de-programacao-mais-utilizadas-no-mercado-de-tecnologi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Programando</a:t>
            </a:r>
            <a:r>
              <a:rPr lang="en-US" sz="400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FF0000"/>
                </a:solidFill>
                <a:latin typeface="Century Gothic" pitchFamily="34" charset="0"/>
              </a:rPr>
              <a:t>Com OpenCV </a:t>
            </a:r>
            <a:endParaRPr lang="en-US" sz="4000" b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Lenna - Wikipedia">
            <a:extLst>
              <a:ext uri="{FF2B5EF4-FFF2-40B4-BE49-F238E27FC236}">
                <a16:creationId xmlns:a16="http://schemas.microsoft.com/office/drawing/2014/main" id="{E8FAD02B-80D1-DBA3-38D6-D73C91C90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37" y="1038676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a Kit - OpenCV">
            <a:extLst>
              <a:ext uri="{FF2B5EF4-FFF2-40B4-BE49-F238E27FC236}">
                <a16:creationId xmlns:a16="http://schemas.microsoft.com/office/drawing/2014/main" id="{5C77B784-8543-396F-28A9-93F1019C4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886" y="2431064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projeto: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Detecção facial em imagens digitais</a:t>
            </a:r>
            <a:endParaRPr lang="pt-BR" sz="1800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Trabalho I (2009/1)">
            <a:extLst>
              <a:ext uri="{FF2B5EF4-FFF2-40B4-BE49-F238E27FC236}">
                <a16:creationId xmlns:a16="http://schemas.microsoft.com/office/drawing/2014/main" id="{A4683C1D-D5F2-BD74-C3A0-2D39165E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381523"/>
            <a:ext cx="5704205" cy="353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21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a4cd88d6f_0_57"/>
          <p:cNvSpPr txBox="1"/>
          <p:nvPr/>
        </p:nvSpPr>
        <p:spPr>
          <a:xfrm>
            <a:off x="564043" y="113690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Programando</a:t>
            </a:r>
            <a:endParaRPr lang="en-US" sz="52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OpenCV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868123" y="2422059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OpenCV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OpenCV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(</a:t>
            </a:r>
            <a:r>
              <a:rPr lang="pt-BR" sz="1800" b="0" i="1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Open </a:t>
            </a:r>
            <a:r>
              <a:rPr lang="pt-BR" sz="1800" b="0" i="1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Source</a:t>
            </a:r>
            <a:r>
              <a:rPr lang="pt-BR" sz="1800" b="0" i="1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Computer Vision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) é uma biblioteca de </a:t>
            </a:r>
            <a:r>
              <a:rPr lang="pt-BR" sz="1800" b="0" i="0" u="none" strike="noStrike" dirty="0">
                <a:solidFill>
                  <a:schemeClr val="tx1"/>
                </a:solidFill>
                <a:effectLst/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programação, de código aberto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 e inicialmente desenvolvida pela Intel com o objetivo de tornar a visão computacional mais acessível a desenvolvedores e </a:t>
            </a:r>
            <a:r>
              <a:rPr lang="pt-BR" sz="1800" b="0" i="1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hobistas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. </a:t>
            </a:r>
            <a:endParaRPr lang="pt-BR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9D40CCC-B32A-773B-1549-600754F89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55" y="2057400"/>
            <a:ext cx="7111831" cy="30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7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OpenCV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Atualmente possui mais de 500 funções, pode ser utilizada em diversas linguagens de programação (C++, Python, Ruby, Java…)</a:t>
            </a:r>
            <a:r>
              <a:rPr lang="pt-BR" sz="1800" b="0" i="0" dirty="0">
                <a:solidFill>
                  <a:srgbClr val="4D5156"/>
                </a:solidFill>
                <a:effectLst/>
                <a:latin typeface="Arial Narrow" panose="020B0606020202030204" pitchFamily="34" charset="0"/>
              </a:rPr>
              <a:t>.</a:t>
            </a:r>
            <a:endParaRPr lang="pt-BR" sz="1800" dirty="0">
              <a:latin typeface="Arial Narrow" panose="020B060602020203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9D40CCC-B32A-773B-1549-600754F89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6" y="1958971"/>
            <a:ext cx="7538224" cy="31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projeto: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Detecção facial em imagens digitais</a:t>
            </a:r>
            <a:endParaRPr lang="pt-BR" sz="1800" dirty="0">
              <a:latin typeface="Arial Narrow" panose="020B060602020203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6BAE010-1712-D42A-BA76-6E6D067F2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5" y="1574482"/>
            <a:ext cx="2543175" cy="6381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5339EA7-B2EE-5F75-6A74-EEC4EE9BF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2305050"/>
            <a:ext cx="8743950" cy="5334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7E2220F-2C5E-EAD7-9BB9-F63606CDF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55" y="2930843"/>
            <a:ext cx="57531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3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projeto: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Detecção facial em imagens digitais</a:t>
            </a:r>
            <a:endParaRPr lang="pt-BR" sz="1800" dirty="0">
              <a:latin typeface="Arial Narrow" panose="020B060602020203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B15A9A7-36FA-9948-17D0-F167A8CD4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5" y="1530667"/>
            <a:ext cx="6781800" cy="11525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C05BB0D-E151-EACA-9375-9FE809CF4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5" y="2736532"/>
            <a:ext cx="30575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0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projeto: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Detecção facial em imagens digitais</a:t>
            </a:r>
            <a:endParaRPr lang="pt-BR" sz="1800" dirty="0">
              <a:latin typeface="Arial Narrow" panose="020B060602020203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D0A456E-D9DB-6289-6D8C-F8F43E1B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5" y="1415874"/>
            <a:ext cx="8343900" cy="372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3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projeto: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Detecção facial em imagens digitais</a:t>
            </a:r>
            <a:endParaRPr lang="pt-BR" sz="1800" dirty="0">
              <a:latin typeface="Arial Narrow" panose="020B060602020203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D0A456E-D9DB-6289-6D8C-F8F43E1B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5" y="1415874"/>
            <a:ext cx="8343900" cy="372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9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projeto: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Detecção facial em imagens digitais</a:t>
            </a:r>
            <a:endParaRPr lang="pt-BR" sz="1800" dirty="0">
              <a:latin typeface="Arial Narrow" panose="020B060602020203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6C68EE8-7762-753B-9E56-4818B2E90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381523"/>
            <a:ext cx="48387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61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A993A56C-4837-4E7F-AD17-F07BD6F0F1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9FB692-BC5C-40C0-8982-3A7C35921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A9AD5F-0343-4135-8698-E17A72F7059C}">
  <ds:schemaRefs>
    <ds:schemaRef ds:uri="http://schemas.openxmlformats.org/package/2006/metadata/core-properties"/>
    <ds:schemaRef ds:uri="http://purl.org/dc/terms/"/>
    <ds:schemaRef ds:uri="851b35d3-0456-4d6a-bc2f-da927e91d158"/>
    <ds:schemaRef ds:uri="http://schemas.microsoft.com/office/2006/documentManagement/types"/>
    <ds:schemaRef ds:uri="http://schemas.microsoft.com/office/2006/metadata/properties"/>
    <ds:schemaRef ds:uri="http://purl.org/dc/elements/1.1/"/>
    <ds:schemaRef ds:uri="19483571-f922-4e8e-9c1c-26f0a2252132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3160</TotalTime>
  <Words>213</Words>
  <Application>Microsoft Office PowerPoint</Application>
  <PresentationFormat>Apresentação na tela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Arial</vt:lpstr>
      <vt:lpstr>Arial Narrow</vt:lpstr>
      <vt:lpstr>Simple Light</vt:lpstr>
      <vt:lpstr>Apresentação do PowerPoint</vt:lpstr>
      <vt:lpstr>Apresentação do PowerPoint</vt:lpstr>
      <vt:lpstr>        </vt:lpstr>
      <vt:lpstr>        </vt:lpstr>
      <vt:lpstr>        </vt:lpstr>
      <vt:lpstr>        </vt:lpstr>
      <vt:lpstr>        </vt:lpstr>
      <vt:lpstr>        </vt:lpstr>
      <vt:lpstr>        </vt:lpstr>
      <vt:lpstr>  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Kawan Anthony</cp:lastModifiedBy>
  <cp:revision>68</cp:revision>
  <dcterms:modified xsi:type="dcterms:W3CDTF">2022-07-05T20:12:15Z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