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270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Arial Narrow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Introdução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as </a:t>
            </a: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redes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de </a:t>
            </a:r>
            <a:r>
              <a:rPr lang="en-US" sz="45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Deep learning - Free electronics ic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0260" y="1829753"/>
            <a:ext cx="2205354" cy="2205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70" name="Picture 2" descr="6. Ilustração de duas camadas convolucionais: a primeira com 4 filtros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1679"/>
            <a:ext cx="6976533" cy="2429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94" name="Picture 2" descr="Deep Learning – Conceitos e Aplicaçõ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733" y="1690687"/>
            <a:ext cx="5716577" cy="3452813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3327400" y="1549400"/>
            <a:ext cx="1422400" cy="3594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Caixa preta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73380" y="1698000"/>
            <a:ext cx="837628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6000" b="1" i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6000" b="1" i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6000" b="1" i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Learning</a:t>
            </a:r>
            <a:endParaRPr lang="pt-BR" sz="4800" b="1" i="1" dirty="0" smtClean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685800" y="231736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0242" name="Picture 2" descr="File:Hey Machine Learning Logo.png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1259" y="822960"/>
            <a:ext cx="2152015" cy="2152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Quantidade de camadas ocultas: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02" name="Picture 2" descr="Entenda o que é Deep Learning e Como Funciona - Cultura Analít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" y="2034857"/>
            <a:ext cx="7515225" cy="1981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Extração de </a:t>
            </a:r>
            <a:r>
              <a:rPr lang="pt-BR" sz="2200" i="1" dirty="0" err="1" smtClean="0">
                <a:latin typeface="Arial Narrow" pitchFamily="34" charset="0"/>
                <a:sym typeface="Wingdings" pitchFamily="2" charset="2"/>
              </a:rPr>
              <a:t>Features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26" name="Picture 2" descr="Inteligência Artificial e Deep Learning - Laboratório iMob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255" y="1554480"/>
            <a:ext cx="6495682" cy="3589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50" name="Picture 2" descr="Machine Learning para Leigos | Ventur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88" y="1441723"/>
            <a:ext cx="6915592" cy="3701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4" name="Picture 2" descr="Deep Learning &amp; Visão Computacional — REDES NEURAIS CONVOLUCIONAIS | by  Lucas Lacerda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67" y="1498071"/>
            <a:ext cx="6231467" cy="3505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99" name="Picture 3" descr="C:\Users\diego\Downloads\kisspng-convolutional-neural-network-artificial-neural-net-5bf8fb4806f068.152301591543043912028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3800" y="1253067"/>
            <a:ext cx="4630650" cy="3969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22" name="Picture 2" descr="Como as Redes Neurais Convolucionais realizam o reconhecimento de imag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2829"/>
            <a:ext cx="7526866" cy="1752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6" name="Picture 2" descr="Como as Redes Neurais Convolucionais realizam o reconhecimento de imag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842" y="1607608"/>
            <a:ext cx="4505325" cy="314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84F5946-8072-4D39-953F-CDC393A512CD}"/>
</file>

<file path=customXml/itemProps2.xml><?xml version="1.0" encoding="utf-8"?>
<ds:datastoreItem xmlns:ds="http://schemas.openxmlformats.org/officeDocument/2006/customXml" ds:itemID="{6FE50583-3DFC-4E86-8638-6AC74D9E17E6}"/>
</file>

<file path=customXml/itemProps3.xml><?xml version="1.0" encoding="utf-8"?>
<ds:datastoreItem xmlns:ds="http://schemas.openxmlformats.org/officeDocument/2006/customXml" ds:itemID="{6CA7A0F3-2F44-4627-9026-D367CEB73B79}"/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103</Words>
  <PresentationFormat>Apresentação na tela (16:9)</PresentationFormat>
  <Paragraphs>40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 Quantidade de camadas ocultas:     </vt:lpstr>
      <vt:lpstr>    Extração de Features:     </vt:lpstr>
      <vt:lpstr>    Redes Convolucionais:     </vt:lpstr>
      <vt:lpstr>    Redes Convolucionais:     </vt:lpstr>
      <vt:lpstr>    Redes Convolucionais:     </vt:lpstr>
      <vt:lpstr>    Redes Convolucionais:     </vt:lpstr>
      <vt:lpstr>    Redes Convolucionais:     </vt:lpstr>
      <vt:lpstr>    Redes Convolucionais:     </vt:lpstr>
      <vt:lpstr>    Redes Convolucionais:  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42</cp:revision>
  <dcterms:modified xsi:type="dcterms:W3CDTF">2022-05-23T13:23:46Z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