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388" r:id="rId4"/>
    <p:sldId id="270" r:id="rId5"/>
  </p:sldIdLst>
  <p:sldSz cx="9144000" cy="5143500" type="screen16x9"/>
  <p:notesSz cx="6858000" cy="9144000"/>
  <p:embeddedFontLst>
    <p:embeddedFont>
      <p:font typeface="Calibri" pitchFamily="34" charset="0"/>
      <p:regular r:id="rId7"/>
      <p:bold r:id="rId8"/>
      <p:italic r:id="rId9"/>
      <p:boldItalic r:id="rId10"/>
    </p:embeddedFont>
    <p:embeddedFont>
      <p:font typeface="Century Gothic" pitchFamily="34" charset="0"/>
      <p:regular r:id="rId11"/>
      <p:bold r:id="rId12"/>
      <p:italic r:id="rId13"/>
      <p:boldItalic r:id="rId14"/>
    </p:embeddedFont>
    <p:embeddedFont>
      <p:font typeface="Arial Narrow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98" autoAdjust="0"/>
    <p:restoredTop sz="94660"/>
  </p:normalViewPr>
  <p:slideViewPr>
    <p:cSldViewPr snapToGrid="0">
      <p:cViewPr>
        <p:scale>
          <a:sx n="80" d="100"/>
          <a:sy n="80" d="100"/>
        </p:scale>
        <p:origin x="-1440" y="-55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112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107" Type="http://schemas.openxmlformats.org/officeDocument/2006/relationships/viewProps" Target="viewProps.xml"/><Relationship Id="rId11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11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6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/>
              <a:t>https://medium.com/data-hackers/uma-introdu%C3%A7%C3%A3o-as-redes-neurais-convolucionais-utilizando-o-keras-41ee8dcc033e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28/05/2022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Programando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uma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i="1" u="none" strike="noStrike" cap="none" dirty="0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Deep Learning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2290" name="Picture 2" descr="Deep learning - Free electronics icon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90260" y="1829753"/>
            <a:ext cx="2205354" cy="22053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390313" y="1359334"/>
            <a:ext cx="837628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Programando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uma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</a:p>
          <a:p>
            <a:pPr lvl="0">
              <a:lnSpc>
                <a:spcPct val="115000"/>
              </a:lnSpc>
              <a:buSzPts val="3200"/>
            </a:pPr>
            <a:r>
              <a:rPr lang="en-US" sz="4500" b="1" i="1" dirty="0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Deep Learning</a:t>
            </a:r>
            <a:endParaRPr lang="en-US" sz="4000" b="1" i="1" dirty="0" smtClean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685800" y="231736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0242" name="Picture 2" descr="File:Hey Machine Learning Logo.png - Wikiped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98726" y="1043093"/>
            <a:ext cx="2152015" cy="21520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Implementando uma rede de </a:t>
            </a:r>
            <a:r>
              <a:rPr lang="pt-BR" sz="2200" i="1" dirty="0" err="1" smtClean="0">
                <a:latin typeface="Arial Narrow" pitchFamily="34" charset="0"/>
                <a:sym typeface="Wingdings" pitchFamily="2" charset="2"/>
              </a:rPr>
              <a:t>Deep</a:t>
            </a:r>
            <a:r>
              <a:rPr lang="pt-BR" sz="2200" i="1" dirty="0" smtClean="0">
                <a:latin typeface="Arial Narrow" pitchFamily="34" charset="0"/>
                <a:sym typeface="Wingdings" pitchFamily="2" charset="2"/>
              </a:rPr>
              <a:t> </a:t>
            </a:r>
            <a:r>
              <a:rPr lang="pt-BR" sz="2200" i="1" dirty="0" err="1" smtClean="0">
                <a:latin typeface="Arial Narrow" pitchFamily="34" charset="0"/>
                <a:sym typeface="Wingdings" pitchFamily="2" charset="2"/>
              </a:rPr>
              <a:t>Learning</a:t>
            </a:r>
            <a:r>
              <a:rPr lang="pt-BR" sz="2200" i="1" dirty="0" smtClean="0">
                <a:latin typeface="Arial Narrow" pitchFamily="34" charset="0"/>
                <a:sym typeface="Wingdings" pitchFamily="2" charset="2"/>
              </a:rPr>
              <a:t> </a:t>
            </a:r>
            <a:r>
              <a:rPr lang="pt-BR" sz="2200" dirty="0" smtClean="0">
                <a:latin typeface="Arial Narrow" pitchFamily="34" charset="0"/>
              </a:rPr>
              <a:t>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programar nossa rede...</a:t>
            </a:r>
            <a:endParaRPr lang="pt-BR" sz="36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4" name="Picture 2" descr="Capítulo 3 - O Que São Redes Neurais Artificiais Profundas ou Deep Learning?  - Deep Learning Bo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" y="1809750"/>
            <a:ext cx="6572250" cy="2466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137300" y="2113525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7" name="Picture 2" descr="File:Hey Machine Learning Logo.png - Wikiped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98726" y="1043093"/>
            <a:ext cx="2152015" cy="21520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C2DCE37-0F8E-44B1-BAA8-873E617687DA}"/>
</file>

<file path=customXml/itemProps2.xml><?xml version="1.0" encoding="utf-8"?>
<ds:datastoreItem xmlns:ds="http://schemas.openxmlformats.org/officeDocument/2006/customXml" ds:itemID="{C2BF40B2-F655-4BFC-8113-F9CFFB3AEFE2}"/>
</file>

<file path=customXml/itemProps3.xml><?xml version="1.0" encoding="utf-8"?>
<ds:datastoreItem xmlns:ds="http://schemas.openxmlformats.org/officeDocument/2006/customXml" ds:itemID="{76E08266-EA5C-438B-8C84-4866CB1EDBC4}"/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51</Words>
  <PresentationFormat>Apresentação na tela (16:9)</PresentationFormat>
  <Paragraphs>17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Arial Narrow</vt:lpstr>
      <vt:lpstr>Wingdings</vt:lpstr>
      <vt:lpstr>Simple Light</vt:lpstr>
      <vt:lpstr>Slide 1</vt:lpstr>
      <vt:lpstr>Slide 2</vt:lpstr>
      <vt:lpstr>    Implementando uma rede de Deep Learning      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51</cp:revision>
  <dcterms:modified xsi:type="dcterms:W3CDTF">2022-05-30T00:46:21Z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