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371" r:id="rId4"/>
    <p:sldId id="372" r:id="rId5"/>
    <p:sldId id="373" r:id="rId6"/>
    <p:sldId id="374" r:id="rId7"/>
    <p:sldId id="270" r:id="rId8"/>
  </p:sldIdLst>
  <p:sldSz cx="9144000" cy="5143500" type="screen16x9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Century Gothic" pitchFamily="34" charset="0"/>
      <p:regular r:id="rId14"/>
      <p:bold r:id="rId15"/>
      <p:italic r:id="rId16"/>
      <p:boldItalic r:id="rId17"/>
    </p:embeddedFont>
    <p:embeddedFont>
      <p:font typeface="Arial Narrow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882" y="-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Algoritmos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Treinamento</a:t>
            </a:r>
            <a:endParaRPr lang="en-US" sz="4500" b="1" dirty="0" smtClean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u="none" strike="noStrike" cap="none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Supervisionado</a:t>
            </a:r>
            <a:endParaRPr sz="4000" b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6386" name="Picture 2" descr="Aprendizado de Máquina em Econom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9125" y="1743075"/>
            <a:ext cx="2143125" cy="2143125"/>
          </a:xfrm>
          <a:prstGeom prst="rect">
            <a:avLst/>
          </a:prstGeom>
          <a:noFill/>
        </p:spPr>
      </p:pic>
      <p:pic>
        <p:nvPicPr>
          <p:cNvPr id="6" name="Picture 2" descr="Deep learning - Free electronics ic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1" y="3419475"/>
            <a:ext cx="1724024" cy="1724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4338" name="Picture 2" descr="Deep learning - Free electronics ic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676" y="2724150"/>
            <a:ext cx="2419349" cy="241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O aprendizado supervisionado é a tarefa de aprendizado de máquina que consiste em aprender uma função que mapeia uma entrada para uma saída com base em pares de entrada-saída de exemplo.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Aprendizado de Máquina em Econom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6075" y="2495550"/>
            <a:ext cx="2143125" cy="2143125"/>
          </a:xfrm>
          <a:prstGeom prst="rect">
            <a:avLst/>
          </a:prstGeom>
          <a:noFill/>
        </p:spPr>
      </p:pic>
      <p:pic>
        <p:nvPicPr>
          <p:cNvPr id="13" name="Picture 2" descr="Deep learning - Free electronics ic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4026" y="2295525"/>
            <a:ext cx="2486024" cy="2486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82" name="Picture 2" descr="Aprendizado por Reforço #1— Introdução | by Enzo Cardeal Neves | Turing  Talks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49" y="1049605"/>
            <a:ext cx="5394325" cy="3709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O </a:t>
            </a:r>
            <a:r>
              <a:rPr lang="pt-BR" sz="3600" b="1" dirty="0" smtClean="0">
                <a:solidFill>
                  <a:srgbClr val="FF0000"/>
                </a:solidFill>
              </a:rPr>
              <a:t>algoritmo</a:t>
            </a:r>
            <a:r>
              <a:rPr lang="pt-BR" sz="3600" dirty="0" smtClean="0">
                <a:solidFill>
                  <a:srgbClr val="FF0000"/>
                </a:solidFill>
              </a:rPr>
              <a:t> </a:t>
            </a:r>
            <a:r>
              <a:rPr lang="pt-BR" sz="3600" i="1" dirty="0" err="1" smtClean="0">
                <a:solidFill>
                  <a:srgbClr val="FF0000"/>
                </a:solidFill>
              </a:rPr>
              <a:t>Backpropagation</a:t>
            </a:r>
            <a:endParaRPr lang="pt-BR" sz="3600" i="1" dirty="0" smtClean="0">
              <a:solidFill>
                <a:srgbClr val="FF0000"/>
              </a:solidFill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latin typeface="Arial Narrow" pitchFamily="34" charset="0"/>
              </a:rPr>
              <a:t>Basicamente, a </a:t>
            </a:r>
            <a:r>
              <a:rPr lang="pt-BR" sz="2200" b="1" dirty="0" smtClean="0">
                <a:latin typeface="Arial Narrow" pitchFamily="34" charset="0"/>
              </a:rPr>
              <a:t>rede</a:t>
            </a:r>
            <a:r>
              <a:rPr lang="pt-BR" sz="2200" dirty="0" smtClean="0">
                <a:latin typeface="Arial Narrow" pitchFamily="34" charset="0"/>
              </a:rPr>
              <a:t> aprende um conjunto pré-definido de pares de exemplos de entrada/saída em ciclos de propagação/adaptação.</a:t>
            </a:r>
            <a:endParaRPr lang="pt-BR" sz="2200" b="1" i="1" u="none" strike="noStrike" cap="none" dirty="0" smtClean="0">
              <a:solidFill>
                <a:srgbClr val="FF0000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30" name="Picture 2" descr="Artificial Neural Networks: Mathematics of Backpropagation (Part 4) — BRIAN  DOLHANS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775" y="2012524"/>
            <a:ext cx="4416425" cy="2588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O </a:t>
            </a:r>
            <a:r>
              <a:rPr lang="pt-BR" sz="3600" b="1" dirty="0" smtClean="0">
                <a:solidFill>
                  <a:srgbClr val="FF0000"/>
                </a:solidFill>
              </a:rPr>
              <a:t>algoritmo</a:t>
            </a:r>
            <a:r>
              <a:rPr lang="pt-BR" sz="3600" dirty="0" smtClean="0">
                <a:solidFill>
                  <a:srgbClr val="FF0000"/>
                </a:solidFill>
              </a:rPr>
              <a:t> </a:t>
            </a:r>
            <a:r>
              <a:rPr lang="pt-BR" sz="3600" i="1" dirty="0" err="1" smtClean="0">
                <a:solidFill>
                  <a:srgbClr val="FF0000"/>
                </a:solidFill>
              </a:rPr>
              <a:t>Backpropagation</a:t>
            </a:r>
            <a:endParaRPr lang="pt-BR" sz="3600" i="1" dirty="0" smtClean="0">
              <a:solidFill>
                <a:srgbClr val="FF0000"/>
              </a:solidFill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latin typeface="Arial Narrow" pitchFamily="34" charset="0"/>
              </a:rPr>
              <a:t>Depois que um </a:t>
            </a:r>
            <a:r>
              <a:rPr lang="pt-BR" sz="2200" b="1" dirty="0" smtClean="0">
                <a:latin typeface="Arial Narrow" pitchFamily="34" charset="0"/>
              </a:rPr>
              <a:t>padrão de entrada foi aplicado </a:t>
            </a:r>
            <a:r>
              <a:rPr lang="pt-BR" sz="2200" dirty="0" smtClean="0">
                <a:latin typeface="Arial Narrow" pitchFamily="34" charset="0"/>
              </a:rPr>
              <a:t>como um estímulo aos elementos da primeira camada da rede, ele </a:t>
            </a:r>
            <a:r>
              <a:rPr lang="pt-BR" sz="2200" b="1" dirty="0" smtClean="0">
                <a:latin typeface="Arial Narrow" pitchFamily="34" charset="0"/>
              </a:rPr>
              <a:t>é propagado </a:t>
            </a:r>
            <a:r>
              <a:rPr lang="pt-BR" sz="2200" dirty="0" smtClean="0">
                <a:latin typeface="Arial Narrow" pitchFamily="34" charset="0"/>
              </a:rPr>
              <a:t>por </a:t>
            </a:r>
            <a:r>
              <a:rPr lang="pt-BR" sz="2200" dirty="0" smtClean="0">
                <a:latin typeface="Arial Narrow" pitchFamily="34" charset="0"/>
              </a:rPr>
              <a:t>cada uma das </a:t>
            </a:r>
            <a:r>
              <a:rPr lang="pt-BR" sz="2200" b="1" dirty="0" smtClean="0">
                <a:latin typeface="Arial Narrow" pitchFamily="34" charset="0"/>
              </a:rPr>
              <a:t>outras camadas </a:t>
            </a:r>
            <a:r>
              <a:rPr lang="pt-BR" sz="2200" dirty="0" smtClean="0">
                <a:latin typeface="Arial Narrow" pitchFamily="34" charset="0"/>
              </a:rPr>
              <a:t>até que a saída seja </a:t>
            </a:r>
            <a:r>
              <a:rPr lang="pt-BR" sz="2200" dirty="0" smtClean="0">
                <a:latin typeface="Arial Narrow" pitchFamily="34" charset="0"/>
              </a:rPr>
              <a:t>gerada.</a:t>
            </a:r>
            <a:endParaRPr lang="pt-BR" sz="2200" b="1" i="1" u="none" strike="noStrike" cap="none" dirty="0" smtClean="0">
              <a:solidFill>
                <a:srgbClr val="FF0000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08" name="Picture 4" descr="Back-propagation artificial neural network (BP-ANN) architecture for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4851" y="2365674"/>
            <a:ext cx="4730750" cy="2644703"/>
          </a:xfrm>
          <a:prstGeom prst="rect">
            <a:avLst/>
          </a:prstGeom>
          <a:noFill/>
        </p:spPr>
      </p:pic>
      <p:pic>
        <p:nvPicPr>
          <p:cNvPr id="21510" name="Picture 6" descr="How to Develop a CNN for MNIST Handwritten Digit Classifi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365" y="3049587"/>
            <a:ext cx="1534585" cy="1150939"/>
          </a:xfrm>
          <a:prstGeom prst="rect">
            <a:avLst/>
          </a:prstGeom>
          <a:noFill/>
        </p:spPr>
      </p:pic>
      <p:pic>
        <p:nvPicPr>
          <p:cNvPr id="21512" name="Picture 8" descr="python - Improve real-life results of neural network trained with mnist  dataset - Stack Ove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7019" y="2128838"/>
            <a:ext cx="1962656" cy="1881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60</Words>
  <PresentationFormat>Apresentação na tela (16:9)</PresentationFormat>
  <Paragraphs>27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Arial Narrow</vt:lpstr>
      <vt:lpstr>Simple Light</vt:lpstr>
      <vt:lpstr>Slide 1</vt:lpstr>
      <vt:lpstr>Slide 2</vt:lpstr>
      <vt:lpstr>   O aprendizado supervisionado é a tarefa de aprendizado de máquina que consiste em aprender uma função que mapeia uma entrada para uma saída com base em pares de entrada-saída de exemplo.    </vt:lpstr>
      <vt:lpstr> </vt:lpstr>
      <vt:lpstr> </vt:lpstr>
      <vt:lpstr>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40</cp:revision>
  <dcterms:modified xsi:type="dcterms:W3CDTF">2022-04-25T18:46:03Z</dcterms:modified>
</cp:coreProperties>
</file>