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382" r:id="rId4"/>
    <p:sldId id="383" r:id="rId5"/>
    <p:sldId id="384" r:id="rId6"/>
    <p:sldId id="385" r:id="rId7"/>
    <p:sldId id="371" r:id="rId8"/>
    <p:sldId id="378" r:id="rId9"/>
    <p:sldId id="381" r:id="rId10"/>
    <p:sldId id="372" r:id="rId11"/>
    <p:sldId id="380" r:id="rId12"/>
    <p:sldId id="379" r:id="rId13"/>
    <p:sldId id="386" r:id="rId14"/>
    <p:sldId id="376" r:id="rId15"/>
    <p:sldId id="375" r:id="rId16"/>
    <p:sldId id="377" r:id="rId17"/>
    <p:sldId id="270" r:id="rId1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26/04/2022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>
                <a:solidFill>
                  <a:srgbClr val="FF0000"/>
                </a:solidFill>
                <a:latin typeface="Century Gothic" pitchFamily="34" charset="0"/>
              </a:rPr>
              <a:t>Algoritmo</a:t>
            </a: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 K-means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Classificação com scikit-learn - Dados ao Cubo - Data Science - Python">
            <a:extLst>
              <a:ext uri="{FF2B5EF4-FFF2-40B4-BE49-F238E27FC236}">
                <a16:creationId xmlns:a16="http://schemas.microsoft.com/office/drawing/2014/main" id="{6A47FD3D-AB21-4687-91AB-4131569B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57" y="1612045"/>
            <a:ext cx="3614648" cy="18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CS 229 - Dicas de aprendizado não supervisionado">
            <a:extLst>
              <a:ext uri="{FF2B5EF4-FFF2-40B4-BE49-F238E27FC236}">
                <a16:creationId xmlns:a16="http://schemas.microsoft.com/office/drawing/2014/main" id="{A4BFD478-C22C-4D4F-BB6A-0A17D47F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3224"/>
            <a:ext cx="7194908" cy="22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63559E-F019-4A88-8B30-B01101C6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127852"/>
            <a:ext cx="6599863" cy="40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Cálculo da característica de cada amostra.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Análises com algoritmos de Clustering | by Isnard Gurgel | Medium">
            <a:extLst>
              <a:ext uri="{FF2B5EF4-FFF2-40B4-BE49-F238E27FC236}">
                <a16:creationId xmlns:a16="http://schemas.microsoft.com/office/drawing/2014/main" id="{AC6F9BB6-0EAF-4072-ADE0-9611E7CF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65" y="1641476"/>
            <a:ext cx="32861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8;p2">
            <a:extLst>
              <a:ext uri="{FF2B5EF4-FFF2-40B4-BE49-F238E27FC236}">
                <a16:creationId xmlns:a16="http://schemas.microsoft.com/office/drawing/2014/main" id="{AB33DF2E-4FE4-44D4-A743-020923931B5C}"/>
              </a:ext>
            </a:extLst>
          </p:cNvPr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54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 na prática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4" name="Picture 2" descr="kmeans">
            <a:extLst>
              <a:ext uri="{FF2B5EF4-FFF2-40B4-BE49-F238E27FC236}">
                <a16:creationId xmlns:a16="http://schemas.microsoft.com/office/drawing/2014/main" id="{C2862181-12DF-49B8-A0DD-DF5AA27B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958546"/>
            <a:ext cx="6298612" cy="40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7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Comportamento na prática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0" name="Picture 4" descr="Clusters obtenidos con algoritmo K-Means | Download Scientific Diagram">
            <a:extLst>
              <a:ext uri="{FF2B5EF4-FFF2-40B4-BE49-F238E27FC236}">
                <a16:creationId xmlns:a16="http://schemas.microsoft.com/office/drawing/2014/main" id="{3323E214-3BEE-41A2-9D9D-C4406342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394" y="1440850"/>
            <a:ext cx="5921138" cy="36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8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Funcionamento do algoritmo.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K-</a:t>
            </a: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Algoritmo K-Means na Prática com Dados Determinados | by Lucas Santos Silva  | Medium">
            <a:extLst>
              <a:ext uri="{FF2B5EF4-FFF2-40B4-BE49-F238E27FC236}">
                <a16:creationId xmlns:a16="http://schemas.microsoft.com/office/drawing/2014/main" id="{F4DE34A1-9846-4A80-B8D6-2C59D121F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6725"/>
            <a:ext cx="7045515" cy="31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>
                <a:solidFill>
                  <a:srgbClr val="FF0000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Google Shape;58;p2">
            <a:extLst>
              <a:ext uri="{FF2B5EF4-FFF2-40B4-BE49-F238E27FC236}">
                <a16:creationId xmlns:a16="http://schemas.microsoft.com/office/drawing/2014/main" id="{3101CC2C-1F05-403D-B427-5D04CD66535B}"/>
              </a:ext>
            </a:extLst>
          </p:cNvPr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aplicar?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F61706-122A-46F5-A057-C36FA9C64C37}"/>
              </a:ext>
            </a:extLst>
          </p:cNvPr>
          <p:cNvSpPr/>
          <p:nvPr/>
        </p:nvSpPr>
        <p:spPr>
          <a:xfrm>
            <a:off x="460374" y="1429778"/>
            <a:ext cx="4803001" cy="1011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melhor momento para usar a aprendizagem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supervisionada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quando </a:t>
            </a:r>
            <a:r>
              <a:rPr lang="pt-B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</a:t>
            </a:r>
            <a:r>
              <a:rPr lang="pt-B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há dados pré-existentes sobre os resultados preferidos.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73E396-6C1D-478D-AE36-AC609649122B}"/>
              </a:ext>
            </a:extLst>
          </p:cNvPr>
          <p:cNvSpPr/>
          <p:nvPr/>
        </p:nvSpPr>
        <p:spPr>
          <a:xfrm>
            <a:off x="460374" y="2571750"/>
            <a:ext cx="4803001" cy="10110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 aprendizado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não supervisionado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pode identificar recursos que podem ser úteis na categorização de conjuntos de dados desconhecidos.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9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703895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K-means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4338" name="Picture 2" descr="Deep learning - Free electronics 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9676" y="2724150"/>
            <a:ext cx="2419349" cy="241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x Clustering</a:t>
            </a:r>
          </a:p>
        </p:txBody>
      </p:sp>
      <p:pic>
        <p:nvPicPr>
          <p:cNvPr id="6146" name="Picture 2" descr="7. Clusterização (k-means)-erivelton | Kaggle">
            <a:extLst>
              <a:ext uri="{FF2B5EF4-FFF2-40B4-BE49-F238E27FC236}">
                <a16:creationId xmlns:a16="http://schemas.microsoft.com/office/drawing/2014/main" id="{E386DCA0-2F77-4DAE-AFCA-9A4650F08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947924"/>
            <a:ext cx="7007225" cy="41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x Clustering</a:t>
            </a:r>
          </a:p>
        </p:txBody>
      </p:sp>
      <p:pic>
        <p:nvPicPr>
          <p:cNvPr id="9218" name="Picture 2" descr="How K-Means Clustering Algorithm Works">
            <a:extLst>
              <a:ext uri="{FF2B5EF4-FFF2-40B4-BE49-F238E27FC236}">
                <a16:creationId xmlns:a16="http://schemas.microsoft.com/office/drawing/2014/main" id="{172B2D23-0538-4F49-8172-23ADFA82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58546"/>
            <a:ext cx="6967503" cy="41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x Clustering</a:t>
            </a:r>
          </a:p>
        </p:txBody>
      </p:sp>
      <p:pic>
        <p:nvPicPr>
          <p:cNvPr id="10242" name="Picture 2" descr="How K-Means Clustering Algorithm Works">
            <a:extLst>
              <a:ext uri="{FF2B5EF4-FFF2-40B4-BE49-F238E27FC236}">
                <a16:creationId xmlns:a16="http://schemas.microsoft.com/office/drawing/2014/main" id="{16459103-E674-4A07-8E95-9F30D7E2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338"/>
            <a:ext cx="7025268" cy="421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8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Classificação x Clustering</a:t>
            </a:r>
          </a:p>
        </p:txBody>
      </p:sp>
      <p:pic>
        <p:nvPicPr>
          <p:cNvPr id="12290" name="Picture 2" descr="K-Means Clustering in Python: A Practical Guide – Real Python">
            <a:extLst>
              <a:ext uri="{FF2B5EF4-FFF2-40B4-BE49-F238E27FC236}">
                <a16:creationId xmlns:a16="http://schemas.microsoft.com/office/drawing/2014/main" id="{E30AFA99-6DB3-483D-B9F7-0B3CA84D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4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K-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49B564-C031-4A77-A74F-EFFDB06F6CDA}"/>
              </a:ext>
            </a:extLst>
          </p:cNvPr>
          <p:cNvSpPr txBox="1"/>
          <p:nvPr/>
        </p:nvSpPr>
        <p:spPr>
          <a:xfrm>
            <a:off x="307975" y="1100254"/>
            <a:ext cx="8257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200" b="1" dirty="0">
                <a:solidFill>
                  <a:srgbClr val="292929"/>
                </a:solidFill>
                <a:latin typeface="Arial Narrow" panose="020B0606020202030204" pitchFamily="34" charset="0"/>
              </a:rPr>
              <a:t>1. 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Primeiro, preciso definir um ‘K’, ou seja, um número de clusters.</a:t>
            </a:r>
          </a:p>
          <a:p>
            <a:pPr algn="l"/>
            <a:endParaRPr lang="pt-BR" sz="2200" dirty="0">
              <a:solidFill>
                <a:srgbClr val="292929"/>
              </a:solidFill>
              <a:latin typeface="Arial Narrow" panose="020B0606020202030204" pitchFamily="34" charset="0"/>
            </a:endParaRPr>
          </a:p>
          <a:p>
            <a:pPr algn="l"/>
            <a:r>
              <a:rPr lang="pt-BR" sz="2200" b="1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2. 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Depois, preciso definir, aleatoriamente, um centroide para cada cluster.</a:t>
            </a:r>
          </a:p>
          <a:p>
            <a:pPr algn="l"/>
            <a:endParaRPr lang="pt-BR" sz="2200" dirty="0">
              <a:solidFill>
                <a:srgbClr val="292929"/>
              </a:solidFill>
              <a:latin typeface="Arial Narrow" panose="020B0606020202030204" pitchFamily="34" charset="0"/>
            </a:endParaRPr>
          </a:p>
          <a:p>
            <a:pPr algn="l"/>
            <a:r>
              <a:rPr lang="pt-BR" sz="2200" b="1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3. 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O próximo passo é calcular, para cada </a:t>
            </a:r>
          </a:p>
          <a:p>
            <a:pPr algn="l"/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ponto, o centroide de menor distância. </a:t>
            </a:r>
            <a:endParaRPr lang="pt-BR" dirty="0"/>
          </a:p>
        </p:txBody>
      </p:sp>
      <p:pic>
        <p:nvPicPr>
          <p:cNvPr id="2050" name="Picture 2" descr="Clustering de dados - Detectando dados anormais usando o clustering de k- Means | Microsoft Docs">
            <a:extLst>
              <a:ext uri="{FF2B5EF4-FFF2-40B4-BE49-F238E27FC236}">
                <a16:creationId xmlns:a16="http://schemas.microsoft.com/office/drawing/2014/main" id="{8EDFEE84-6487-49AF-BB6E-871427E9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7" y="2298694"/>
            <a:ext cx="3494049" cy="27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K-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49B564-C031-4A77-A74F-EFFDB06F6CDA}"/>
              </a:ext>
            </a:extLst>
          </p:cNvPr>
          <p:cNvSpPr txBox="1"/>
          <p:nvPr/>
        </p:nvSpPr>
        <p:spPr>
          <a:xfrm>
            <a:off x="307975" y="1100254"/>
            <a:ext cx="825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095C61-F955-4765-9C6A-41AF12BFF162}"/>
              </a:ext>
            </a:extLst>
          </p:cNvPr>
          <p:cNvSpPr txBox="1"/>
          <p:nvPr/>
        </p:nvSpPr>
        <p:spPr>
          <a:xfrm>
            <a:off x="307975" y="1100254"/>
            <a:ext cx="82570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200" b="1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4. 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Agora, devo reposicionar o centroide. A nova posição do centroide deve ser a média da posição de todos os pontos do cluster.</a:t>
            </a:r>
          </a:p>
          <a:p>
            <a:pPr algn="l"/>
            <a:endParaRPr lang="pt-BR" sz="2200" b="0" i="0" dirty="0">
              <a:solidFill>
                <a:srgbClr val="292929"/>
              </a:solidFill>
              <a:effectLst/>
              <a:latin typeface="Arial Narrow" panose="020B0606020202030204" pitchFamily="34" charset="0"/>
            </a:endParaRPr>
          </a:p>
          <a:p>
            <a:pPr algn="l"/>
            <a:r>
              <a:rPr lang="pt-BR" sz="2200" b="1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5. </a:t>
            </a:r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Os dois últimos passos são repetidos, </a:t>
            </a:r>
          </a:p>
          <a:p>
            <a:pPr algn="l"/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iterativamente, até obtermos a posição </a:t>
            </a:r>
          </a:p>
          <a:p>
            <a:pPr algn="l"/>
            <a:r>
              <a:rPr lang="pt-BR" sz="22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ideal dos centroides.</a:t>
            </a:r>
          </a:p>
          <a:p>
            <a:endParaRPr lang="pt-BR" dirty="0"/>
          </a:p>
        </p:txBody>
      </p:sp>
      <p:pic>
        <p:nvPicPr>
          <p:cNvPr id="3074" name="Picture 2" descr="Entendendo k-Means, agrupando dados e tirando camisas | by Paulo Eduardo  Sampaio | Medium">
            <a:extLst>
              <a:ext uri="{FF2B5EF4-FFF2-40B4-BE49-F238E27FC236}">
                <a16:creationId xmlns:a16="http://schemas.microsoft.com/office/drawing/2014/main" id="{2D80F442-4DF5-480D-A40E-04F1FDC8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0306"/>
            <a:ext cx="3907652" cy="310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8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K-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49B564-C031-4A77-A74F-EFFDB06F6CDA}"/>
              </a:ext>
            </a:extLst>
          </p:cNvPr>
          <p:cNvSpPr txBox="1"/>
          <p:nvPr/>
        </p:nvSpPr>
        <p:spPr>
          <a:xfrm>
            <a:off x="307975" y="1100254"/>
            <a:ext cx="825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A170FF-F0A0-4BFF-B089-3E8FB0B3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54142"/>
            <a:ext cx="3286125" cy="3076575"/>
          </a:xfrm>
          <a:prstGeom prst="rect">
            <a:avLst/>
          </a:prstGeom>
        </p:spPr>
      </p:pic>
      <p:pic>
        <p:nvPicPr>
          <p:cNvPr id="17" name="Picture 2" descr="Classificação com scikit-learn - Dados ao Cubo - Data Science - Python">
            <a:extLst>
              <a:ext uri="{FF2B5EF4-FFF2-40B4-BE49-F238E27FC236}">
                <a16:creationId xmlns:a16="http://schemas.microsoft.com/office/drawing/2014/main" id="{BBDD203A-4725-4C58-8940-D71C685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16" y="1806562"/>
            <a:ext cx="3614648" cy="18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22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347</Words>
  <Application>Microsoft Office PowerPoint</Application>
  <PresentationFormat>Apresentação na tela (16:9)</PresentationFormat>
  <Paragraphs>67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Calibri</vt:lpstr>
      <vt:lpstr>Arial</vt:lpstr>
      <vt:lpstr>Arial Narrow</vt:lpstr>
      <vt:lpstr>Arial</vt:lpstr>
      <vt:lpstr>Century Gothic</vt:lpstr>
      <vt:lpstr>Simple Light</vt:lpstr>
      <vt:lpstr>Apresentação do PowerPoint</vt:lpstr>
      <vt:lpstr>Apresentação do PowerPoint</vt:lpstr>
      <vt:lpstr>   .    </vt:lpstr>
      <vt:lpstr>   .    </vt:lpstr>
      <vt:lpstr>   .    </vt:lpstr>
      <vt:lpstr>   .    </vt:lpstr>
      <vt:lpstr>   .    </vt:lpstr>
      <vt:lpstr>   .    </vt:lpstr>
      <vt:lpstr>   .    </vt:lpstr>
      <vt:lpstr>   Funcionamento do algoritmo.    </vt:lpstr>
      <vt:lpstr>   Funcionamento do algoritmo.    </vt:lpstr>
      <vt:lpstr>   Cálculo da característica de cada amostra.    </vt:lpstr>
      <vt:lpstr>   Funcionamento do algoritmo.    </vt:lpstr>
      <vt:lpstr>   Funcionamento do algoritmo.    </vt:lpstr>
      <vt:lpstr>   Funcionamento do algoritmo.    </vt:lpstr>
      <vt:lpstr>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41</cp:revision>
  <dcterms:modified xsi:type="dcterms:W3CDTF">2022-04-27T01:55:10Z</dcterms:modified>
</cp:coreProperties>
</file>