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71" r:id="rId4"/>
    <p:sldId id="374" r:id="rId5"/>
    <p:sldId id="373" r:id="rId6"/>
    <p:sldId id="372" r:id="rId7"/>
    <p:sldId id="375" r:id="rId8"/>
    <p:sldId id="376" r:id="rId9"/>
    <p:sldId id="377" r:id="rId10"/>
    <p:sldId id="270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Century Gothic" pitchFamily="34" charset="0"/>
      <p:regular r:id="rId17"/>
      <p:bold r:id="rId18"/>
      <p:italic r:id="rId19"/>
      <p:boldItalic r:id="rId20"/>
    </p:embeddedFont>
    <p:embeddedFont>
      <p:font typeface="Arial Narrow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82" y="-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Treinamento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Supervisionado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6386" name="Picture 2" descr="Aprendizado de Máquina em Econom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4350" y="135255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4338" name="Picture 2" descr="Deep learning - Free electronics 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676" y="2724150"/>
            <a:ext cx="2419349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 aprendizado supervisionado é a tarefa de aprendizado de máquina que consiste em aprender uma função que mapeia uma entrada para uma saída com base em pares de entrada-saída de exemplo.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Treinamento supervisionado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90" name="Picture 2" descr="Os Três Tipos de Aprendizado de Máquina - LAM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3859"/>
            <a:ext cx="3028950" cy="2839641"/>
          </a:xfrm>
          <a:prstGeom prst="rect">
            <a:avLst/>
          </a:prstGeom>
          <a:noFill/>
        </p:spPr>
      </p:pic>
      <p:pic>
        <p:nvPicPr>
          <p:cNvPr id="12292" name="Picture 4" descr="Treinamento supervisionado | Download Scientific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1200" y="2352675"/>
            <a:ext cx="3781425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Como analogia vamos falar sobre os tipos de controle: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Controle em malha aberta;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Controle em malha fechada.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em malha aberta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46" name="Picture 2" descr="\includegraphics [width=10cm]{maberta.eps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4" y="2628900"/>
            <a:ext cx="5016501" cy="1143142"/>
          </a:xfrm>
          <a:prstGeom prst="rect">
            <a:avLst/>
          </a:prstGeom>
          <a:noFill/>
        </p:spPr>
      </p:pic>
      <p:pic>
        <p:nvPicPr>
          <p:cNvPr id="31748" name="Picture 4" descr="PMR3404 Aula 1 - Introdução os sistemas de contro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5725" y="1804987"/>
            <a:ext cx="2828925" cy="161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Como analogia vamos falar sobre os tipos de controle: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Controle em malha aberta;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Controle em malha fechada.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em malha fechada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2200275"/>
            <a:ext cx="67341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Quando os valores de </a:t>
            </a:r>
            <a:r>
              <a:rPr lang="pt-BR" sz="2200" b="1" i="1" dirty="0" err="1" smtClean="0">
                <a:latin typeface="Arial Narrow" pitchFamily="34" charset="0"/>
              </a:rPr>
              <a:t>yi</a:t>
            </a:r>
            <a:r>
              <a:rPr lang="pt-BR" sz="2200" dirty="0" smtClean="0">
                <a:latin typeface="Arial Narrow" pitchFamily="34" charset="0"/>
              </a:rPr>
              <a:t> são definidos por uma quantidade limitada de </a:t>
            </a:r>
            <a:r>
              <a:rPr lang="pt-BR" sz="2200" b="1" dirty="0" smtClean="0">
                <a:latin typeface="Arial Narrow" pitchFamily="34" charset="0"/>
              </a:rPr>
              <a:t>valores discretos</a:t>
            </a:r>
            <a:r>
              <a:rPr lang="pt-BR" sz="2200" dirty="0" smtClean="0">
                <a:latin typeface="Arial Narrow" pitchFamily="34" charset="0"/>
              </a:rPr>
              <a:t>, tem-se um problema de </a:t>
            </a:r>
            <a:r>
              <a:rPr lang="pt-BR" sz="2200" b="1" dirty="0" smtClean="0">
                <a:solidFill>
                  <a:srgbClr val="FF0000"/>
                </a:solidFill>
                <a:latin typeface="Arial Narrow" pitchFamily="34" charset="0"/>
              </a:rPr>
              <a:t>classificação</a:t>
            </a:r>
            <a:r>
              <a:rPr lang="pt-BR" sz="2200" dirty="0" smtClean="0">
                <a:latin typeface="Arial Narrow" pitchFamily="34" charset="0"/>
              </a:rPr>
              <a:t>. Quando tais valores </a:t>
            </a:r>
            <a:r>
              <a:rPr lang="pt-BR" sz="2200" b="1" dirty="0" smtClean="0">
                <a:latin typeface="Arial Narrow" pitchFamily="34" charset="0"/>
              </a:rPr>
              <a:t>são contínuos</a:t>
            </a:r>
            <a:r>
              <a:rPr lang="pt-BR" sz="2200" dirty="0" smtClean="0">
                <a:latin typeface="Arial Narrow" pitchFamily="34" charset="0"/>
              </a:rPr>
              <a:t>, tem-se um problema de </a:t>
            </a:r>
            <a:r>
              <a:rPr lang="pt-BR" sz="2200" b="1" dirty="0" smtClean="0">
                <a:solidFill>
                  <a:srgbClr val="FF0000"/>
                </a:solidFill>
                <a:latin typeface="Arial Narrow" pitchFamily="34" charset="0"/>
              </a:rPr>
              <a:t>regressão.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Treinamento supervisionado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98" name="Picture 2" descr="Aprendizagem de Maquina: Supervisionada ou Não Supervisionada? | by Pedro  Barros | Opensanca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2309812"/>
            <a:ext cx="5667375" cy="2833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A diferença significativa entre </a:t>
            </a:r>
            <a:r>
              <a:rPr lang="pt-BR" sz="2200" b="1" dirty="0" smtClean="0">
                <a:latin typeface="Arial Narrow" pitchFamily="34" charset="0"/>
              </a:rPr>
              <a:t>Classificação</a:t>
            </a:r>
            <a:r>
              <a:rPr lang="pt-BR" sz="2200" dirty="0" smtClean="0">
                <a:latin typeface="Arial Narrow" pitchFamily="34" charset="0"/>
              </a:rPr>
              <a:t> e </a:t>
            </a:r>
            <a:r>
              <a:rPr lang="pt-BR" sz="2200" b="1" dirty="0" smtClean="0">
                <a:latin typeface="Arial Narrow" pitchFamily="34" charset="0"/>
              </a:rPr>
              <a:t>Regressão</a:t>
            </a:r>
            <a:r>
              <a:rPr lang="pt-BR" sz="2200" dirty="0" smtClean="0">
                <a:latin typeface="Arial Narrow" pitchFamily="34" charset="0"/>
              </a:rPr>
              <a:t> é que a </a:t>
            </a:r>
            <a:r>
              <a:rPr lang="pt-BR" sz="2200" b="1" dirty="0" smtClean="0">
                <a:solidFill>
                  <a:srgbClr val="FF0000"/>
                </a:solidFill>
                <a:latin typeface="Arial Narrow" pitchFamily="34" charset="0"/>
              </a:rPr>
              <a:t>classificação</a:t>
            </a:r>
            <a:r>
              <a:rPr lang="pt-BR" sz="2200" dirty="0" smtClean="0">
                <a:latin typeface="Arial Narrow" pitchFamily="34" charset="0"/>
              </a:rPr>
              <a:t> mapeia o objeto de dados de entrada para alguns rótulos discretos. Por outro lado, a </a:t>
            </a:r>
            <a:r>
              <a:rPr lang="pt-BR" sz="2200" b="1" dirty="0" smtClean="0">
                <a:solidFill>
                  <a:srgbClr val="FF0000"/>
                </a:solidFill>
                <a:latin typeface="Arial Narrow" pitchFamily="34" charset="0"/>
              </a:rPr>
              <a:t>regressão</a:t>
            </a:r>
            <a:r>
              <a:rPr lang="pt-BR" sz="2200" dirty="0" smtClean="0">
                <a:latin typeface="Arial Narrow" pitchFamily="34" charset="0"/>
              </a:rPr>
              <a:t> mapeia o objeto de dados de entrada para os valores reais contínuos.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Treinamento supervisionado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70" name="Picture 2" descr="Problemas de classificação ordenada.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553372"/>
            <a:ext cx="6048375" cy="2590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Existem vários problemas de classificação, principalmente em imagens.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 de classificação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94" name="Picture 2" descr="Advanced Radiology: Ressonância Magnética das Mam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1828799"/>
            <a:ext cx="7578725" cy="2257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Existem vários problemas de classificação, principalmente em imagens.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 de classificação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18" name="Picture 2" descr="Bicho Mineiro do café: Saiba tudo sobre essa praga! | AgroPó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7536"/>
            <a:ext cx="4544704" cy="3405964"/>
          </a:xfrm>
          <a:prstGeom prst="rect">
            <a:avLst/>
          </a:prstGeom>
          <a:noFill/>
        </p:spPr>
      </p:pic>
      <p:pic>
        <p:nvPicPr>
          <p:cNvPr id="34822" name="Picture 6" descr="Bicho-Mineiro do Café: como controlar essa praga? | Universo AgroGalax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8515" y="1730519"/>
            <a:ext cx="2679065" cy="2110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74</Words>
  <PresentationFormat>Apresentação na tela (16:9)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O aprendizado supervisionado é a tarefa de aprendizado de máquina que consiste em aprender uma função que mapeia uma entrada para uma saída com base em pares de entrada-saída de exemplo.    </vt:lpstr>
      <vt:lpstr>   Como analogia vamos falar sobre os tipos de controle:   Controle em malha aberta;  Controle em malha fechada.    </vt:lpstr>
      <vt:lpstr>   Como analogia vamos falar sobre os tipos de controle:   Controle em malha aberta;  Controle em malha fechada.    </vt:lpstr>
      <vt:lpstr>   Quando os valores de yi são definidos por uma quantidade limitada de valores discretos, tem-se um problema de classificação. Quando tais valores são contínuos, tem-se um problema de regressão.    </vt:lpstr>
      <vt:lpstr>   A diferença significativa entre Classificação e Regressão é que a classificação mapeia o objeto de dados de entrada para alguns rótulos discretos. Por outro lado, a regressão mapeia o objeto de dados de entrada para os valores reais contínuos.    </vt:lpstr>
      <vt:lpstr>   Existem vários problemas de classificação, principalmente em imagens.    </vt:lpstr>
      <vt:lpstr>   Existem vários problemas de classificação, principalmente em imagens.   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38</cp:revision>
  <dcterms:modified xsi:type="dcterms:W3CDTF">2022-04-25T14:17:57Z</dcterms:modified>
</cp:coreProperties>
</file>