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371" r:id="rId4"/>
    <p:sldId id="374" r:id="rId5"/>
    <p:sldId id="372" r:id="rId6"/>
    <p:sldId id="376" r:id="rId7"/>
    <p:sldId id="375" r:id="rId8"/>
    <p:sldId id="377" r:id="rId9"/>
    <p:sldId id="270" r:id="rId10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11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26/04/2022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 err="1">
                <a:solidFill>
                  <a:srgbClr val="FF0000"/>
                </a:solidFill>
                <a:latin typeface="Century Gothic" pitchFamily="34" charset="0"/>
              </a:rPr>
              <a:t>Treinamento</a:t>
            </a:r>
            <a:r>
              <a:rPr lang="en-US" sz="4500" b="1" dirty="0">
                <a:solidFill>
                  <a:srgbClr val="FF0000"/>
                </a:solidFill>
                <a:latin typeface="Century Gothic" pitchFamily="34" charset="0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 err="1">
                <a:solidFill>
                  <a:srgbClr val="FF0000"/>
                </a:solidFill>
                <a:latin typeface="Century Gothic" pitchFamily="34" charset="0"/>
              </a:rPr>
              <a:t>Não</a:t>
            </a:r>
            <a:r>
              <a:rPr lang="en-US" sz="4500" b="1" dirty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4500" b="1" dirty="0" err="1">
                <a:solidFill>
                  <a:srgbClr val="FF0000"/>
                </a:solidFill>
                <a:latin typeface="Century Gothic" pitchFamily="34" charset="0"/>
              </a:rPr>
              <a:t>Supervisionado</a:t>
            </a:r>
            <a:endParaRPr sz="4000" b="1" i="1" u="none" strike="noStrike" cap="none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16386" name="Picture 2" descr="Aprendizado de Máquina em Econom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1063" y="2259516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703895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trabalhar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aprendizado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5500" b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36220" y="31327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4338" name="Picture 2" descr="Deep learning - Free electronics icon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19676" y="2724150"/>
            <a:ext cx="2419349" cy="2419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.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Treinamento não supervisionado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4" name="Picture 2" descr="Carreira em Machine Learning e Dados: como se preparar para trabalhar na  área - PrograMaria">
            <a:extLst>
              <a:ext uri="{FF2B5EF4-FFF2-40B4-BE49-F238E27FC236}">
                <a16:creationId xmlns:a16="http://schemas.microsoft.com/office/drawing/2014/main" id="{0CB5E4AB-E943-45F3-AB43-49AF8E882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0" y="1126856"/>
            <a:ext cx="5922988" cy="394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Como analogia vamos falar sobre os tipos de controle: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  <a:sym typeface="Wingdings" pitchFamily="2" charset="2"/>
              </a:rPr>
              <a:t> </a:t>
            </a:r>
            <a:r>
              <a:rPr lang="pt-BR" sz="2200" dirty="0">
                <a:latin typeface="Arial Narrow" pitchFamily="34" charset="0"/>
              </a:rPr>
              <a:t>Controle em malha aberta;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  <a:sym typeface="Wingdings" pitchFamily="2" charset="2"/>
              </a:rPr>
              <a:t> </a:t>
            </a:r>
            <a:r>
              <a:rPr lang="pt-BR" sz="2200" dirty="0">
                <a:latin typeface="Arial Narrow" pitchFamily="34" charset="0"/>
              </a:rPr>
              <a:t>Controle em malha fechada.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Controle em malha aberta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746" name="Picture 2" descr="\includegraphics [width=10cm]{maberta.eps}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4" y="2628900"/>
            <a:ext cx="5016501" cy="1143142"/>
          </a:xfrm>
          <a:prstGeom prst="rect">
            <a:avLst/>
          </a:prstGeom>
          <a:noFill/>
        </p:spPr>
      </p:pic>
      <p:pic>
        <p:nvPicPr>
          <p:cNvPr id="31748" name="Picture 4" descr="PMR3404 Aula 1 - Introdução os sistemas de contro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65725" y="1804987"/>
            <a:ext cx="2828925" cy="16192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Funcionamento do algoritmo.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Comportamento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8" name="Picture 4" descr="CS 229 - Dicas de aprendizado não supervisionado">
            <a:extLst>
              <a:ext uri="{FF2B5EF4-FFF2-40B4-BE49-F238E27FC236}">
                <a16:creationId xmlns:a16="http://schemas.microsoft.com/office/drawing/2014/main" id="{A4BFD478-C22C-4D4F-BB6A-0A17D47FC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3224"/>
            <a:ext cx="7194908" cy="224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Funcionamento do algoritmo.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gente também aprende assim...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98" name="Picture 2" descr="Beijing Institute of Technology (BIT)-Vehicle dataset. | Download  Scientific Diagram">
            <a:extLst>
              <a:ext uri="{FF2B5EF4-FFF2-40B4-BE49-F238E27FC236}">
                <a16:creationId xmlns:a16="http://schemas.microsoft.com/office/drawing/2014/main" id="{8B8CAE9C-D7C6-4C71-A0E7-DBC9EE414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0" y="1613554"/>
            <a:ext cx="7148244" cy="338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68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Funcionamento do algoritmo.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Algoritmo K-</a:t>
            </a:r>
            <a:r>
              <a:rPr lang="pt-BR" sz="36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means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0" name="Picture 2" descr="Algoritmo K-Means na Prática com Dados Determinados | by Lucas Santos Silva  | Medium">
            <a:extLst>
              <a:ext uri="{FF2B5EF4-FFF2-40B4-BE49-F238E27FC236}">
                <a16:creationId xmlns:a16="http://schemas.microsoft.com/office/drawing/2014/main" id="{F4DE34A1-9846-4A80-B8D6-2C59D121F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6725"/>
            <a:ext cx="7045515" cy="314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95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>
                <a:solidFill>
                  <a:srgbClr val="FF0000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Google Shape;58;p2">
            <a:extLst>
              <a:ext uri="{FF2B5EF4-FFF2-40B4-BE49-F238E27FC236}">
                <a16:creationId xmlns:a16="http://schemas.microsoft.com/office/drawing/2014/main" id="{3101CC2C-1F05-403D-B427-5D04CD66535B}"/>
              </a:ext>
            </a:extLst>
          </p:cNvPr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Quando aplicar?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5F61706-122A-46F5-A057-C36FA9C64C37}"/>
              </a:ext>
            </a:extLst>
          </p:cNvPr>
          <p:cNvSpPr/>
          <p:nvPr/>
        </p:nvSpPr>
        <p:spPr>
          <a:xfrm>
            <a:off x="460374" y="1429778"/>
            <a:ext cx="4803001" cy="10110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 melhor momento para usar a aprendizagem </a:t>
            </a:r>
            <a:r>
              <a:rPr lang="pt-BR" b="1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não supervisionada</a:t>
            </a:r>
            <a:r>
              <a:rPr lang="pt-BR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é quando </a:t>
            </a:r>
            <a:r>
              <a:rPr lang="pt-BR" b="1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não</a:t>
            </a:r>
            <a:r>
              <a:rPr lang="pt-BR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há dados pré-existentes sobre os resultados preferidos.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473E396-6C1D-478D-AE36-AC609649122B}"/>
              </a:ext>
            </a:extLst>
          </p:cNvPr>
          <p:cNvSpPr/>
          <p:nvPr/>
        </p:nvSpPr>
        <p:spPr>
          <a:xfrm>
            <a:off x="460374" y="2571750"/>
            <a:ext cx="4803001" cy="10110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 aprendizado 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não supervisionado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pode identificar recursos que podem ser úteis na categorização de conjuntos de dados desconhecidos.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290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3834625" y="20659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189</Words>
  <Application>Microsoft Office PowerPoint</Application>
  <PresentationFormat>Apresentação na tela (16:9)</PresentationFormat>
  <Paragraphs>33</Paragraphs>
  <Slides>9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Calibri</vt:lpstr>
      <vt:lpstr>Arial Narrow</vt:lpstr>
      <vt:lpstr>Arial</vt:lpstr>
      <vt:lpstr>Century Gothic</vt:lpstr>
      <vt:lpstr>Arial</vt:lpstr>
      <vt:lpstr>Simple Light</vt:lpstr>
      <vt:lpstr>Apresentação do PowerPoint</vt:lpstr>
      <vt:lpstr>Apresentação do PowerPoint</vt:lpstr>
      <vt:lpstr>   .    </vt:lpstr>
      <vt:lpstr>   Como analogia vamos falar sobre os tipos de controle:   Controle em malha aberta;  Controle em malha fechada.    </vt:lpstr>
      <vt:lpstr>   Funcionamento do algoritmo.    </vt:lpstr>
      <vt:lpstr>   Funcionamento do algoritmo.    </vt:lpstr>
      <vt:lpstr>   Funcionamento do algoritmo.    </vt:lpstr>
      <vt:lpstr>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39</cp:revision>
  <dcterms:modified xsi:type="dcterms:W3CDTF">2022-04-26T15:12:59Z</dcterms:modified>
</cp:coreProperties>
</file>