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a52b7aec794a6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a52b7aec794a6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a52b7aec794a6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a52b7aec794a6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a52b7aec794a6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2a52b7aec794a6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4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U.Thennarasi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 rot="-1387376">
            <a:off x="1516652" y="474630"/>
            <a:ext cx="6205416" cy="396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 rot="7807871">
            <a:off x="6714770" y="7955203"/>
            <a:ext cx="2399386" cy="396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342449" y="1996470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7349" y="2840181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OEIF578D813A4EA8F6D47FADD67231A5</a:t>
            </a:r>
            <a:endParaRPr b="1" u="sng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4122525" cy="13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50" y="-22675"/>
            <a:ext cx="4122524" cy="51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66275"/>
            <a:ext cx="4472250" cy="33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44196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3620424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825" y="0"/>
            <a:ext cx="2809950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775" y="4194"/>
            <a:ext cx="2408825" cy="234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476" y="2346600"/>
            <a:ext cx="2408825" cy="26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08225" cy="38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79275"/>
            <a:ext cx="3408225" cy="12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0625" y="152400"/>
            <a:ext cx="5066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426719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2672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48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