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DE2B0-B680-4126-96AD-DFE71B575DB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8576-F8BB-4CDE-9D80-98CAAD800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By: Yogesh </a:t>
            </a:r>
            <a:r>
              <a:rPr lang="en-IN" dirty="0" err="1" smtClean="0"/>
              <a:t>Mehla</a:t>
            </a:r>
            <a:endParaRPr lang="en-IN" dirty="0" smtClean="0"/>
          </a:p>
          <a:p>
            <a:r>
              <a:rPr lang="en-IN" dirty="0" smtClean="0"/>
              <a:t>Skype: Yogesh.mehla@live.com</a:t>
            </a:r>
          </a:p>
          <a:p>
            <a:r>
              <a:rPr lang="en-IN" dirty="0" err="1" smtClean="0"/>
              <a:t>Emal</a:t>
            </a:r>
            <a:r>
              <a:rPr lang="en-IN" dirty="0" smtClean="0"/>
              <a:t>: Yogesh.Mehla@gmail.com</a:t>
            </a:r>
          </a:p>
          <a:p>
            <a:r>
              <a:rPr lang="en-IN" dirty="0" smtClean="0"/>
              <a:t>Phone: +91-9023262520</a:t>
            </a:r>
          </a:p>
          <a:p>
            <a:r>
              <a:rPr lang="en-IN" dirty="0" smtClean="0"/>
              <a:t>Website: www.sqlyogi.com</a:t>
            </a:r>
          </a:p>
          <a:p>
            <a:r>
              <a:rPr lang="en-IN" dirty="0" smtClean="0"/>
              <a:t>               www.techsapphire.net</a:t>
            </a:r>
          </a:p>
          <a:p>
            <a:r>
              <a:rPr lang="en-IN" dirty="0" smtClean="0"/>
              <a:t>               www.techsapphire.in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8576-F8BB-4CDE-9D80-98CAAD800B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4ACDD7A-78AB-4BFB-BDB0-7BB5C6199D6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22DD08E-B682-4382-B3BB-DFAF536C7ED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6595" y="4710430"/>
            <a:ext cx="4587875" cy="2088515"/>
          </a:xfrm>
        </p:spPr>
        <p:txBody>
          <a:bodyPr>
            <a:normAutofit fontScale="95000"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Query optimization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YogeshMehla\AppData\Local\Microsoft\Windows\INetCache\IE\T0J3ZPG1\thank-you-smiley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03945"/>
            <a:ext cx="4020485" cy="371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/>
          <a:lstStyle/>
          <a:p>
            <a:r>
              <a:rPr lang="en-IN" dirty="0" smtClean="0"/>
              <a:t>Execution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/>
          <a:lstStyle/>
          <a:p>
            <a:r>
              <a:rPr lang="en-IN" dirty="0"/>
              <a:t>A query plan (or query execution plan) is an ordered set of steps used to access data in a SQL relational database management system.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3332"/>
            <a:ext cx="35533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Expensive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/>
          <a:lstStyle/>
          <a:p>
            <a:r>
              <a:rPr lang="en-IN" dirty="0" smtClean="0"/>
              <a:t>Spooling: Duplicate aggregation</a:t>
            </a:r>
          </a:p>
          <a:p>
            <a:r>
              <a:rPr lang="en-IN" dirty="0" err="1" smtClean="0"/>
              <a:t>Hashmatch</a:t>
            </a:r>
            <a:r>
              <a:rPr lang="en-IN" dirty="0" smtClean="0"/>
              <a:t>: Un-sorted data</a:t>
            </a:r>
            <a:endParaRPr lang="en-IN" dirty="0"/>
          </a:p>
          <a:p>
            <a:r>
              <a:rPr lang="en-IN" dirty="0" err="1" smtClean="0"/>
              <a:t>Keylookup</a:t>
            </a:r>
            <a:r>
              <a:rPr lang="en-IN" dirty="0" smtClean="0"/>
              <a:t>: Missing data</a:t>
            </a:r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4602"/>
            <a:ext cx="35533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Bad 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/>
          <a:lstStyle/>
          <a:p>
            <a:r>
              <a:rPr lang="en-IN" dirty="0" smtClean="0"/>
              <a:t>Views are often used to simplify queries and increase reusability. But some times they end up performing bad.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4602"/>
            <a:ext cx="35533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 smtClean="0"/>
          </a:p>
          <a:p>
            <a:r>
              <a:rPr lang="en-IN" dirty="0" smtClean="0"/>
              <a:t>Bad Views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Unnecessary sub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Some times multiple sub queries can be replaced with single sub query.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Reason</a:t>
            </a:r>
            <a:r>
              <a:rPr lang="en-IN" dirty="0" smtClean="0"/>
              <a:t>: Lazy developers</a:t>
            </a:r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3332"/>
            <a:ext cx="35533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 smtClean="0"/>
          </a:p>
          <a:p>
            <a:r>
              <a:rPr lang="en-IN" dirty="0" smtClean="0"/>
              <a:t>Bad Views</a:t>
            </a:r>
          </a:p>
          <a:p>
            <a:r>
              <a:rPr lang="en-IN" dirty="0" smtClean="0"/>
              <a:t>Sub queries minimization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Partition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26" name="Picture 2" descr="Image result for table partitions in s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272808" cy="382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Partition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All indexes should align to partition scheme.</a:t>
            </a:r>
          </a:p>
          <a:p>
            <a:r>
              <a:rPr lang="en-IN" dirty="0" smtClean="0"/>
              <a:t>Queries should align to partitioning.</a:t>
            </a:r>
          </a:p>
          <a:p>
            <a:pPr lvl="1"/>
            <a:r>
              <a:rPr lang="en-IN" dirty="0" smtClean="0"/>
              <a:t>Thumb rule is, parameter variables should have same data type as column.</a:t>
            </a:r>
          </a:p>
          <a:p>
            <a:pPr lvl="1"/>
            <a:r>
              <a:rPr lang="en-IN" dirty="0" smtClean="0"/>
              <a:t>Don’t use functions on partition column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3332"/>
            <a:ext cx="355336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 smtClean="0"/>
          </a:p>
          <a:p>
            <a:r>
              <a:rPr lang="en-IN" dirty="0" smtClean="0"/>
              <a:t>Bad Views</a:t>
            </a:r>
          </a:p>
          <a:p>
            <a:r>
              <a:rPr lang="en-IN" dirty="0" smtClean="0"/>
              <a:t>Sub queries minimization</a:t>
            </a:r>
          </a:p>
          <a:p>
            <a:r>
              <a:rPr lang="en-IN" dirty="0" smtClean="0"/>
              <a:t>Partition Elimination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sz="3600" dirty="0" err="1"/>
              <a:t>SARGable</a:t>
            </a:r>
            <a:r>
              <a:rPr lang="en-IN" dirty="0" smtClean="0"/>
              <a:t> </a:t>
            </a:r>
            <a:r>
              <a:rPr lang="en-IN" sz="3600" dirty="0"/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SARG: Search Argument</a:t>
            </a:r>
            <a:endParaRPr lang="en-IN" dirty="0"/>
          </a:p>
          <a:p>
            <a:r>
              <a:rPr lang="en-IN" dirty="0" smtClean="0"/>
              <a:t>Non </a:t>
            </a:r>
            <a:r>
              <a:rPr lang="en-IN" dirty="0" err="1" smtClean="0"/>
              <a:t>SARGable</a:t>
            </a:r>
            <a:r>
              <a:rPr lang="en-IN" dirty="0" smtClean="0"/>
              <a:t> queries (Zombie queries)</a:t>
            </a:r>
          </a:p>
          <a:p>
            <a:r>
              <a:rPr lang="en-IN" dirty="0" smtClean="0"/>
              <a:t>Main reason for forcing </a:t>
            </a:r>
            <a:r>
              <a:rPr lang="en-IN" dirty="0" err="1" smtClean="0"/>
              <a:t>Hashmatch</a:t>
            </a:r>
            <a:endParaRPr lang="en-IN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3332"/>
            <a:ext cx="3553362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 smtClean="0"/>
          </a:p>
          <a:p>
            <a:r>
              <a:rPr lang="en-IN" dirty="0" smtClean="0"/>
              <a:t>Bad Views</a:t>
            </a:r>
          </a:p>
          <a:p>
            <a:r>
              <a:rPr lang="en-IN" dirty="0" smtClean="0"/>
              <a:t>Sub queries minimization</a:t>
            </a:r>
          </a:p>
          <a:p>
            <a:r>
              <a:rPr lang="en-IN" dirty="0" smtClean="0"/>
              <a:t>Partition Elimination</a:t>
            </a:r>
          </a:p>
          <a:p>
            <a:r>
              <a:rPr lang="en-IN" sz="2800" dirty="0" err="1"/>
              <a:t>Sargable</a:t>
            </a:r>
            <a:r>
              <a:rPr lang="en-IN" dirty="0"/>
              <a:t> </a:t>
            </a:r>
            <a:r>
              <a:rPr lang="en-IN" sz="2800" dirty="0" smtClean="0"/>
              <a:t>query</a:t>
            </a:r>
          </a:p>
          <a:p>
            <a:r>
              <a:rPr lang="en-IN" sz="2800" dirty="0" smtClean="0"/>
              <a:t>Index Scan</a:t>
            </a:r>
          </a:p>
          <a:p>
            <a:r>
              <a:rPr lang="en-IN" sz="2800" dirty="0" smtClean="0"/>
              <a:t>Index Seek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4449688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Miscellaneous tips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4449688" cy="457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Avoid external grouping</a:t>
            </a:r>
          </a:p>
          <a:p>
            <a:r>
              <a:rPr lang="en-IN" dirty="0" smtClean="0"/>
              <a:t>Cross apply </a:t>
            </a:r>
            <a:r>
              <a:rPr lang="en-IN" dirty="0" err="1" smtClean="0"/>
              <a:t>vs</a:t>
            </a:r>
            <a:r>
              <a:rPr lang="en-IN" dirty="0" smtClean="0"/>
              <a:t> UNPIVOT</a:t>
            </a:r>
          </a:p>
          <a:p>
            <a:r>
              <a:rPr lang="en-IN" dirty="0" err="1" smtClean="0"/>
              <a:t>Rownumber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OFFSET &amp; FETCH</a:t>
            </a:r>
          </a:p>
          <a:p>
            <a:r>
              <a:rPr lang="en-IN" dirty="0" smtClean="0"/>
              <a:t>RANK </a:t>
            </a:r>
            <a:r>
              <a:rPr lang="en-IN" dirty="0" err="1" smtClean="0"/>
              <a:t>vs</a:t>
            </a:r>
            <a:r>
              <a:rPr lang="en-IN" dirty="0" smtClean="0"/>
              <a:t> Sub Query</a:t>
            </a:r>
          </a:p>
          <a:p>
            <a:r>
              <a:rPr lang="en-IN" dirty="0" smtClean="0"/>
              <a:t>Power of OVER clause</a:t>
            </a:r>
          </a:p>
          <a:p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5076056" y="332656"/>
            <a:ext cx="3672408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Optimization Dictionary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195102" y="1483332"/>
            <a:ext cx="3553362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Execution Plan</a:t>
            </a:r>
          </a:p>
          <a:p>
            <a:r>
              <a:rPr lang="en-IN" dirty="0" smtClean="0"/>
              <a:t>Statistics time/</a:t>
            </a:r>
            <a:r>
              <a:rPr lang="en-IN" dirty="0" err="1" smtClean="0"/>
              <a:t>io</a:t>
            </a:r>
            <a:endParaRPr lang="en-IN" dirty="0" smtClean="0"/>
          </a:p>
          <a:p>
            <a:r>
              <a:rPr lang="en-IN" dirty="0" smtClean="0"/>
              <a:t>Spooling</a:t>
            </a:r>
          </a:p>
          <a:p>
            <a:r>
              <a:rPr lang="en-IN" dirty="0" err="1" smtClean="0"/>
              <a:t>Hashmatch</a:t>
            </a:r>
            <a:endParaRPr lang="en-IN" dirty="0" smtClean="0"/>
          </a:p>
          <a:p>
            <a:r>
              <a:rPr lang="en-IN" dirty="0" err="1" smtClean="0"/>
              <a:t>Keylookup</a:t>
            </a:r>
            <a:endParaRPr lang="en-IN" dirty="0" smtClean="0"/>
          </a:p>
          <a:p>
            <a:r>
              <a:rPr lang="en-IN" dirty="0" smtClean="0"/>
              <a:t>Bad Views</a:t>
            </a:r>
          </a:p>
          <a:p>
            <a:r>
              <a:rPr lang="en-IN" dirty="0" smtClean="0"/>
              <a:t>Sub queries minimization</a:t>
            </a:r>
          </a:p>
          <a:p>
            <a:r>
              <a:rPr lang="en-IN" dirty="0" smtClean="0"/>
              <a:t>Partition Elimination</a:t>
            </a:r>
          </a:p>
          <a:p>
            <a:r>
              <a:rPr lang="en-IN" sz="2800" dirty="0" err="1"/>
              <a:t>Sargable</a:t>
            </a:r>
            <a:r>
              <a:rPr lang="en-IN" dirty="0"/>
              <a:t> </a:t>
            </a:r>
            <a:r>
              <a:rPr lang="en-IN" sz="2800" dirty="0" smtClean="0"/>
              <a:t>query</a:t>
            </a:r>
          </a:p>
          <a:p>
            <a:r>
              <a:rPr lang="en-IN" sz="2800" dirty="0" smtClean="0"/>
              <a:t>Index Scan</a:t>
            </a:r>
          </a:p>
          <a:p>
            <a:r>
              <a:rPr lang="en-IN" sz="2800" dirty="0" smtClean="0"/>
              <a:t>Index Seek</a:t>
            </a: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287</Words>
  <Application>Microsoft Office PowerPoint</Application>
  <PresentationFormat>On-screen Show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SimSun</vt:lpstr>
      <vt:lpstr>Arial</vt:lpstr>
      <vt:lpstr>Calibri</vt:lpstr>
      <vt:lpstr>Wingdings 2</vt:lpstr>
      <vt:lpstr>Orange Waves</vt:lpstr>
      <vt:lpstr>Query optimization</vt:lpstr>
      <vt:lpstr>Execution Plan</vt:lpstr>
      <vt:lpstr>Expensive operators</vt:lpstr>
      <vt:lpstr>Bad Views</vt:lpstr>
      <vt:lpstr>Unnecessary sub queries</vt:lpstr>
      <vt:lpstr>Partition Elimination</vt:lpstr>
      <vt:lpstr>Partition Elimination</vt:lpstr>
      <vt:lpstr>SARGable query</vt:lpstr>
      <vt:lpstr>Miscellaneous tips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</dc:title>
  <dc:creator>YogeshMehla</dc:creator>
  <cp:lastModifiedBy>Upasana</cp:lastModifiedBy>
  <cp:revision>18</cp:revision>
  <dcterms:created xsi:type="dcterms:W3CDTF">2018-07-03T16:10:00Z</dcterms:created>
  <dcterms:modified xsi:type="dcterms:W3CDTF">2024-06-19T21:51:28Z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