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83EC2-F277-4E6B-A4E4-88B4DE65E53F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B74C-C013-45F3-A1CD-F1AA48A19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3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详细解释括号语句的内容含义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3B74C-C013-45F3-A1CD-F1AA48A195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5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3B74C-C013-45F3-A1CD-F1AA48A195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0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6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5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4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9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1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2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3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1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4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5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81E6-C9C0-42EA-981B-6D342BBCF2D7}" type="datetimeFigureOut">
              <a:rPr lang="zh-CN" altLang="en-US" smtClean="0"/>
              <a:t>2017/6/26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1BD3-396E-4092-94DD-0210243B5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8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条件语句和循环语句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2017/6/26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48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、一个小问题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1+2+3+…+100=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31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55" y="2344240"/>
            <a:ext cx="3529399" cy="13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1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如何写一个无限循环？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35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11" y="2123079"/>
            <a:ext cx="3060463" cy="12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1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4.do-while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43" y="1938337"/>
            <a:ext cx="2768529" cy="1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、小知识点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语句以；结尾</a:t>
            </a:r>
            <a:endParaRPr lang="en-US" altLang="zh-CN" dirty="0" smtClean="0"/>
          </a:p>
          <a:p>
            <a:r>
              <a:rPr lang="zh-CN" altLang="en-US" dirty="0" smtClean="0"/>
              <a:t>区分大小写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64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029" y="2040850"/>
            <a:ext cx="3932784" cy="16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9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1~1000</a:t>
            </a:r>
            <a:r>
              <a:rPr lang="zh-CN" altLang="en-US" dirty="0" smtClean="0"/>
              <a:t>以内所有偶数的和。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1~2000</a:t>
            </a:r>
            <a:r>
              <a:rPr lang="zh-CN" altLang="en-US" dirty="0" smtClean="0"/>
              <a:t>以内所有尾数为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6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78</Words>
  <Application>Microsoft Office PowerPoint</Application>
  <PresentationFormat>宽屏</PresentationFormat>
  <Paragraphs>22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条件语句和循环语句</vt:lpstr>
      <vt:lpstr>1、一个小问题</vt:lpstr>
      <vt:lpstr>2.for循环</vt:lpstr>
      <vt:lpstr>PowerPoint 演示文稿</vt:lpstr>
      <vt:lpstr>3.while循环</vt:lpstr>
      <vt:lpstr>4.do-while循环</vt:lpstr>
      <vt:lpstr>5、小知识点</vt:lpstr>
      <vt:lpstr>6、if语句</vt:lpstr>
      <vt:lpstr>练习</vt:lpstr>
    </vt:vector>
  </TitlesOfParts>
  <Company>中国微软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条件语句和循环语句</dc:title>
  <dc:creator>微软中国</dc:creator>
  <cp:lastModifiedBy>微软中国</cp:lastModifiedBy>
  <cp:revision>15</cp:revision>
  <dcterms:created xsi:type="dcterms:W3CDTF">2017-06-26T12:45:53Z</dcterms:created>
  <dcterms:modified xsi:type="dcterms:W3CDTF">2017-06-26T13:54:50Z</dcterms:modified>
</cp:coreProperties>
</file>