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8FC8A-1B8D-4345-85A0-E978B2BFF9F4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6C56B-95D5-4FC8-B9C1-D87A61B6F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1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第一节课有空可以介绍下腾讯的一些故事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6C56B-95D5-4FC8-B9C1-D87A61B6FA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330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汉语，英语，动物交流也有语言，但一般都是同一物种交流的工具。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6C56B-95D5-4FC8-B9C1-D87A61B6FA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1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因为最早的输入输出设备是纸带机， 计算机的底层是二进制运算，即只有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6C56B-95D5-4FC8-B9C1-D87A61B6FAB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733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浏览器内执行</a:t>
            </a:r>
            <a:r>
              <a:rPr lang="en-US" altLang="zh-CN" dirty="0" smtClean="0"/>
              <a:t>alert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6C56B-95D5-4FC8-B9C1-D87A61B6FAB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26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403-67B9-486C-8A24-39B8952F8578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B43B-5086-48AF-83B1-1685E119E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403-67B9-486C-8A24-39B8952F8578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B43B-5086-48AF-83B1-1685E119E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3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403-67B9-486C-8A24-39B8952F8578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B43B-5086-48AF-83B1-1685E119E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4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403-67B9-486C-8A24-39B8952F8578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B43B-5086-48AF-83B1-1685E119E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3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403-67B9-486C-8A24-39B8952F8578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B43B-5086-48AF-83B1-1685E119E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1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403-67B9-486C-8A24-39B8952F8578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B43B-5086-48AF-83B1-1685E119E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1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403-67B9-486C-8A24-39B8952F8578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B43B-5086-48AF-83B1-1685E119E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9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403-67B9-486C-8A24-39B8952F8578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B43B-5086-48AF-83B1-1685E119E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55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403-67B9-486C-8A24-39B8952F8578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B43B-5086-48AF-83B1-1685E119E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0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403-67B9-486C-8A24-39B8952F8578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B43B-5086-48AF-83B1-1685E119E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94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403-67B9-486C-8A24-39B8952F8578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B43B-5086-48AF-83B1-1685E119E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3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CB403-67B9-486C-8A24-39B8952F8578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2B43B-5086-48AF-83B1-1685E119E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2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计算机编程入门简介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司超 </a:t>
            </a:r>
            <a:endParaRPr lang="en-US" altLang="zh-CN" dirty="0" smtClean="0"/>
          </a:p>
          <a:p>
            <a:r>
              <a:rPr lang="en-US" altLang="zh-CN" dirty="0" smtClean="0"/>
              <a:t>2017/6/25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278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 smtClean="0"/>
              <a:t>、为什么课程入门以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为主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语法比较简单，上手容易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配合可以写出很漂亮的页面</a:t>
            </a:r>
            <a:endParaRPr lang="en-US" altLang="zh-CN" dirty="0" smtClean="0"/>
          </a:p>
          <a:p>
            <a:r>
              <a:rPr lang="zh-CN" altLang="en-US" dirty="0" smtClean="0"/>
              <a:t>不需要很复杂的编程环境，浏览器打开就可以看到效果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383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变量和操作符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var</a:t>
            </a:r>
            <a:r>
              <a:rPr lang="zh-CN" altLang="en-US" dirty="0" smtClean="0"/>
              <a:t>定义变量，变量名称可以是数字，字母，</a:t>
            </a:r>
            <a:r>
              <a:rPr lang="en-US" altLang="zh-CN" dirty="0" smtClean="0"/>
              <a:t>_</a:t>
            </a:r>
            <a:r>
              <a:rPr lang="zh-CN" altLang="en-US" dirty="0" smtClean="0"/>
              <a:t>，</a:t>
            </a:r>
            <a:r>
              <a:rPr lang="en-US" altLang="zh-CN" dirty="0" smtClean="0"/>
              <a:t>$</a:t>
            </a:r>
            <a:r>
              <a:rPr lang="zh-CN" altLang="en-US" dirty="0" smtClean="0"/>
              <a:t>，首字母不能是数字</a:t>
            </a:r>
            <a:endParaRPr lang="en-US" altLang="zh-CN" dirty="0" smtClean="0"/>
          </a:p>
          <a:p>
            <a:r>
              <a:rPr lang="zh-CN" altLang="en-US" dirty="0" smtClean="0"/>
              <a:t>加</a:t>
            </a:r>
            <a:r>
              <a:rPr lang="en-US" altLang="zh-CN" dirty="0" smtClean="0"/>
              <a:t>+ </a:t>
            </a:r>
            <a:r>
              <a:rPr lang="zh-CN" altLang="en-US" dirty="0" smtClean="0"/>
              <a:t>减</a:t>
            </a:r>
            <a:r>
              <a:rPr lang="en-US" altLang="zh-CN" dirty="0" smtClean="0"/>
              <a:t>- </a:t>
            </a:r>
            <a:r>
              <a:rPr lang="zh-CN" altLang="en-US" dirty="0" smtClean="0"/>
              <a:t>乘</a:t>
            </a:r>
            <a:r>
              <a:rPr lang="en-US" altLang="zh-CN" dirty="0" smtClean="0"/>
              <a:t>* </a:t>
            </a:r>
            <a:r>
              <a:rPr lang="zh-CN" altLang="en-US" dirty="0" smtClean="0"/>
              <a:t>除</a:t>
            </a:r>
            <a:r>
              <a:rPr lang="en-US" altLang="zh-CN" dirty="0" smtClean="0"/>
              <a:t>/ 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= </a:t>
            </a:r>
            <a:r>
              <a:rPr lang="zh-CN" altLang="en-US" dirty="0" smtClean="0"/>
              <a:t>相等</a:t>
            </a:r>
            <a:r>
              <a:rPr lang="en-US" altLang="zh-CN" dirty="0" smtClean="0"/>
              <a:t>== </a:t>
            </a:r>
            <a:r>
              <a:rPr lang="zh-CN" altLang="en-US" dirty="0" smtClean="0"/>
              <a:t>不相等</a:t>
            </a:r>
            <a:r>
              <a:rPr lang="en-US" altLang="zh-CN" smtClean="0"/>
              <a:t>!=</a:t>
            </a:r>
            <a:endParaRPr lang="en-US" altLang="zh-CN" dirty="0" smtClean="0"/>
          </a:p>
          <a:p>
            <a:r>
              <a:rPr lang="en-US" altLang="zh-CN" dirty="0" smtClean="0"/>
              <a:t>alert</a:t>
            </a:r>
            <a:r>
              <a:rPr lang="zh-CN" altLang="en-US" dirty="0" smtClean="0"/>
              <a:t>方法弹出提示窗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onsole.log</a:t>
            </a:r>
            <a:r>
              <a:rPr lang="zh-CN" altLang="en-US" dirty="0" smtClean="0"/>
              <a:t>方法记录日志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23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、一些基本类型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数字类型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String</a:t>
            </a:r>
            <a:r>
              <a:rPr lang="zh-CN" altLang="en-US" dirty="0" smtClean="0"/>
              <a:t>字符串类型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Boolean</a:t>
            </a:r>
            <a:r>
              <a:rPr lang="zh-CN" altLang="en-US" dirty="0" smtClean="0"/>
              <a:t>布尔类型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对象类型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Undefined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Null</a:t>
            </a:r>
            <a:r>
              <a:rPr lang="zh-CN" altLang="en-US" smtClean="0"/>
              <a:t>类型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69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姓名：司超</a:t>
            </a:r>
            <a:endParaRPr lang="en-US" altLang="zh-CN" dirty="0" smtClean="0"/>
          </a:p>
          <a:p>
            <a:r>
              <a:rPr lang="zh-CN" altLang="en-US" dirty="0" smtClean="0"/>
              <a:t>毕业院校：华南理工大学</a:t>
            </a:r>
            <a:endParaRPr lang="en-US" altLang="zh-CN" dirty="0" smtClean="0"/>
          </a:p>
          <a:p>
            <a:r>
              <a:rPr lang="zh-CN" altLang="en-US" dirty="0" smtClean="0"/>
              <a:t>专业：计算机科学与技术</a:t>
            </a:r>
            <a:endParaRPr lang="en-US" altLang="zh-CN" dirty="0" smtClean="0"/>
          </a:p>
          <a:p>
            <a:r>
              <a:rPr lang="zh-CN" altLang="en-US" dirty="0" smtClean="0"/>
              <a:t>学位：工学硕士</a:t>
            </a:r>
            <a:endParaRPr lang="en-US" altLang="zh-CN" dirty="0" smtClean="0"/>
          </a:p>
          <a:p>
            <a:r>
              <a:rPr lang="zh-CN" altLang="en-US" dirty="0" smtClean="0"/>
              <a:t>工作经历：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平安科技车险研发部门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腾讯理财通</a:t>
            </a:r>
            <a:endParaRPr lang="en-US" altLang="zh-CN" dirty="0"/>
          </a:p>
          <a:p>
            <a:r>
              <a:rPr lang="zh-CN" altLang="en-US" dirty="0" smtClean="0"/>
              <a:t>擅长领域：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23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、计算机是什么？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计算机（</a:t>
            </a:r>
            <a:r>
              <a:rPr lang="en-US" altLang="zh-CN" dirty="0"/>
              <a:t>computer</a:t>
            </a:r>
            <a:r>
              <a:rPr lang="zh-CN" altLang="en-US" dirty="0" smtClean="0"/>
              <a:t>）俗称电脑，</a:t>
            </a:r>
            <a:r>
              <a:rPr lang="zh-CN" altLang="en-US" dirty="0"/>
              <a:t>是现代一种用于</a:t>
            </a:r>
            <a:r>
              <a:rPr lang="zh-CN" altLang="en-US" dirty="0" smtClean="0"/>
              <a:t>高速计算</a:t>
            </a:r>
            <a:r>
              <a:rPr lang="zh-CN" altLang="en-US" dirty="0"/>
              <a:t>的电子计算机器，可以进行数值计算，又可以进行逻辑计算，还具有存储记忆功能。是能够按照程序运行，自动、高速处理海量数据的现代化智能电子设备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小问题：手机算不算计算机呢？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27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、计算机的组成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计算机是由硬件系统（</a:t>
            </a:r>
            <a:r>
              <a:rPr lang="en-US" altLang="zh-CN" dirty="0"/>
              <a:t>hardware system</a:t>
            </a:r>
            <a:r>
              <a:rPr lang="zh-CN" altLang="en-US" dirty="0"/>
              <a:t>）和软件系统（</a:t>
            </a:r>
            <a:r>
              <a:rPr lang="en-US" altLang="zh-CN" dirty="0"/>
              <a:t>software system</a:t>
            </a:r>
            <a:r>
              <a:rPr lang="zh-CN" altLang="en-US" dirty="0"/>
              <a:t>）两部分组成的。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172" y="2579427"/>
            <a:ext cx="5400675" cy="32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8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、计算机可以做什么？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科学计算</a:t>
            </a:r>
            <a:r>
              <a:rPr lang="zh-CN" altLang="en-US" dirty="0"/>
              <a:t>是计算机最早的应用领域，是指利用计算机来完成科学研究和工程技术中提出的数值计算问题。在现代科学技术工作中，科学计算的任务是大量的和复杂的。利用计算机的运算速度高、存储容量大和连续运算的能力，可以解决人工无法完成的各种科学计算问题。例如，工程设计、地震预测、气象预报、火箭发射等都需要由计算机承担庞大而复杂的计算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3500" b="1" dirty="0"/>
              <a:t>过程控制</a:t>
            </a:r>
            <a:r>
              <a:rPr lang="zh-CN" altLang="en-US" dirty="0"/>
              <a:t>是利用计算机实时采集数据、分析数据，按最优值迅速地对控制对象进行自动调节或自动控制</a:t>
            </a:r>
            <a:r>
              <a:rPr lang="zh-CN" altLang="en-US" dirty="0" smtClean="0"/>
              <a:t>。计算机</a:t>
            </a:r>
            <a:r>
              <a:rPr lang="zh-CN" altLang="en-US" dirty="0"/>
              <a:t>过程控制已在机械、冶金、石油、化工、电力等部门得到广泛的</a:t>
            </a:r>
            <a:r>
              <a:rPr lang="zh-CN" altLang="en-US" dirty="0" smtClean="0"/>
              <a:t>应用。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04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6313" y="107499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200" b="1" dirty="0"/>
              <a:t>计算机网络</a:t>
            </a:r>
            <a:r>
              <a:rPr lang="zh-CN" altLang="en-US" dirty="0"/>
              <a:t>是由一些独立的和具备信息交换能力的计算机互联构成，以实现资源共享的系统。计算机在网络方面的应用使人类之间的交流跨越了时间和空间</a:t>
            </a:r>
            <a:r>
              <a:rPr lang="zh-CN" altLang="en-US" dirty="0" smtClean="0"/>
              <a:t>障碍，</a:t>
            </a:r>
            <a:r>
              <a:rPr lang="zh-CN" altLang="en-US" dirty="0"/>
              <a:t>如在全国范围内的银行信用卡的使用，火车和飞机票系统的使用等。可以在全球最大的互联网络</a:t>
            </a:r>
            <a:r>
              <a:rPr lang="en-US" altLang="zh-CN" dirty="0"/>
              <a:t>——Internet</a:t>
            </a:r>
            <a:r>
              <a:rPr lang="zh-CN" altLang="en-US" dirty="0"/>
              <a:t>上进行浏览、检索信息、收发</a:t>
            </a:r>
            <a:r>
              <a:rPr lang="zh-CN" altLang="en-US" dirty="0" smtClean="0"/>
              <a:t>电子邮件等。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3200" b="1" dirty="0"/>
              <a:t>计算机辅助</a:t>
            </a:r>
            <a:r>
              <a:rPr lang="zh-CN" altLang="en-US" sz="3200" b="1" dirty="0" smtClean="0"/>
              <a:t>技术</a:t>
            </a:r>
            <a:r>
              <a:rPr lang="zh-CN" altLang="en-US" dirty="0" smtClean="0"/>
              <a:t>可以辅助</a:t>
            </a:r>
            <a:r>
              <a:rPr lang="zh-CN" altLang="en-US" dirty="0"/>
              <a:t>设计、制造、</a:t>
            </a:r>
            <a:r>
              <a:rPr lang="zh-CN" altLang="en-US" dirty="0" smtClean="0"/>
              <a:t>教学。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3200" b="1" dirty="0"/>
              <a:t>多媒体</a:t>
            </a:r>
            <a:r>
              <a:rPr lang="zh-CN" altLang="en-US" sz="3200" b="1" dirty="0" smtClean="0"/>
              <a:t>应用</a:t>
            </a:r>
            <a:r>
              <a:rPr lang="zh-CN" altLang="en-US" sz="3200" dirty="0"/>
              <a:t>把文本、音频、视频、动画、图形和图像等各种媒体综合</a:t>
            </a:r>
            <a:r>
              <a:rPr lang="zh-CN" altLang="en-US" sz="3200" dirty="0" smtClean="0"/>
              <a:t>起来，应用于</a:t>
            </a:r>
            <a:r>
              <a:rPr lang="zh-CN" altLang="en-US" sz="3200" dirty="0"/>
              <a:t>医疗、教育、商业、银行、保险、行政管理、军事、工业、广播、交流和出版等</a:t>
            </a:r>
            <a:r>
              <a:rPr lang="zh-CN" altLang="en-US" sz="3200" dirty="0" smtClean="0"/>
              <a:t>领域。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0308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、计算机语言是什么？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首先给语言一个简单的定义：一种用于信息交流的工具。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计算机</a:t>
            </a:r>
            <a:r>
              <a:rPr lang="zh-CN" altLang="en-US" dirty="0"/>
              <a:t>语言（</a:t>
            </a:r>
            <a:r>
              <a:rPr lang="en-US" altLang="zh-CN" dirty="0"/>
              <a:t>Computer Language</a:t>
            </a:r>
            <a:r>
              <a:rPr lang="zh-CN" altLang="en-US" dirty="0"/>
              <a:t>）指用于人与计算机之间通讯的语言。计算机语言是人与计算机之间传递信息的媒介。计算机系统最大特征是指令通过一种语言传达给机器。为了使电子计算机进行各种工作，就需要有一套用以编写计算机程序的数字、字符和语法规划，由这些字符和语法规则组成计算机各种指令（或各种语句）。这些就是计算机能接受的语言。</a:t>
            </a:r>
          </a:p>
        </p:txBody>
      </p:sp>
    </p:spTree>
    <p:extLst>
      <p:ext uri="{BB962C8B-B14F-4D97-AF65-F5344CB8AC3E}">
        <p14:creationId xmlns:p14="http://schemas.microsoft.com/office/powerpoint/2010/main" val="16958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98" y="709613"/>
            <a:ext cx="58864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6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语言简介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简称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，是一</a:t>
            </a:r>
            <a:r>
              <a:rPr lang="zh-CN" altLang="en-US" dirty="0"/>
              <a:t>种直译式脚本语言，是一种动态类型、弱类型、基于原型的语言，内置支持类型。它的解释器被称为</a:t>
            </a:r>
            <a:r>
              <a:rPr lang="en-US" altLang="zh-CN" dirty="0"/>
              <a:t>JavaScript</a:t>
            </a:r>
            <a:r>
              <a:rPr lang="zh-CN" altLang="en-US" dirty="0"/>
              <a:t>引擎，为浏览器的一部分，广泛用于客户端的脚本语言，最早是在</a:t>
            </a:r>
            <a:r>
              <a:rPr lang="en-US" altLang="zh-CN" dirty="0"/>
              <a:t>HTML</a:t>
            </a:r>
            <a:r>
              <a:rPr lang="zh-CN" altLang="en-US" dirty="0" smtClean="0"/>
              <a:t>（超文本标记语言）</a:t>
            </a:r>
            <a:r>
              <a:rPr lang="zh-CN" altLang="en-US" dirty="0"/>
              <a:t>网页上使用，用来给</a:t>
            </a:r>
            <a:r>
              <a:rPr lang="en-US" altLang="zh-CN" dirty="0"/>
              <a:t>HTML</a:t>
            </a:r>
            <a:r>
              <a:rPr lang="zh-CN" altLang="en-US" dirty="0"/>
              <a:t>网页增加动态功能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示范（浏览器控制台）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54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771</Words>
  <Application>Microsoft Office PowerPoint</Application>
  <PresentationFormat>宽屏</PresentationFormat>
  <Paragraphs>62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计算机编程入门简介</vt:lpstr>
      <vt:lpstr>个人简介</vt:lpstr>
      <vt:lpstr>1、计算机是什么？</vt:lpstr>
      <vt:lpstr>2、计算机的组成</vt:lpstr>
      <vt:lpstr>3、计算机可以做什么？</vt:lpstr>
      <vt:lpstr>PowerPoint 演示文稿</vt:lpstr>
      <vt:lpstr>4、计算机语言是什么？</vt:lpstr>
      <vt:lpstr>PowerPoint 演示文稿</vt:lpstr>
      <vt:lpstr>5、javascript语言简介</vt:lpstr>
      <vt:lpstr>6、为什么课程入门以javascript为主</vt:lpstr>
      <vt:lpstr>7、js变量和操作符</vt:lpstr>
      <vt:lpstr>8、一些基本类型</vt:lpstr>
    </vt:vector>
  </TitlesOfParts>
  <Company>中国微软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计算机编程入门简介</dc:title>
  <dc:creator>微软中国</dc:creator>
  <cp:lastModifiedBy>微软中国</cp:lastModifiedBy>
  <cp:revision>32</cp:revision>
  <dcterms:created xsi:type="dcterms:W3CDTF">2017-06-25T07:43:42Z</dcterms:created>
  <dcterms:modified xsi:type="dcterms:W3CDTF">2017-06-26T12:58:55Z</dcterms:modified>
</cp:coreProperties>
</file>