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256" r:id="rId3"/>
    <p:sldId id="259" r:id="rId4"/>
    <p:sldId id="263" r:id="rId5"/>
    <p:sldId id="304" r:id="rId6"/>
    <p:sldId id="264" r:id="rId7"/>
    <p:sldId id="265" r:id="rId8"/>
    <p:sldId id="323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CB5"/>
    <a:srgbClr val="5288C3"/>
    <a:srgbClr val="286BB4"/>
    <a:srgbClr val="197EC6"/>
    <a:srgbClr val="558BC8"/>
    <a:srgbClr val="0CB692"/>
    <a:srgbClr val="57D0C8"/>
    <a:srgbClr val="208A7F"/>
    <a:srgbClr val="1D2125"/>
    <a:srgbClr val="4AA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1572" autoAdjust="0"/>
  </p:normalViewPr>
  <p:slideViewPr>
    <p:cSldViewPr snapToGrid="0">
      <p:cViewPr varScale="1">
        <p:scale>
          <a:sx n="105" d="100"/>
          <a:sy n="105" d="100"/>
        </p:scale>
        <p:origin x="7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5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CE4FC-89D9-47EB-AF77-CCF5842826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FCFC2-CCD7-41BB-BE54-4729DA27F4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base</a:t>
            </a:r>
            <a:r>
              <a:rPr lang="zh-CN" altLang="en-US" dirty="0"/>
              <a:t>参数决定输出是否包含文件夹。</a:t>
            </a:r>
            <a:r>
              <a:rPr lang="en-US" altLang="zh-CN" dirty="0"/>
              <a:t>base</a:t>
            </a:r>
            <a:r>
              <a:rPr lang="zh-CN" altLang="en-US" dirty="0"/>
              <a:t>如果没有指定，</a:t>
            </a:r>
            <a:r>
              <a:rPr lang="zh-CN" altLang="en-US" dirty="0" smtClean="0"/>
              <a:t>貌似以</a:t>
            </a:r>
            <a:r>
              <a:rPr lang="en-US" altLang="zh-CN" dirty="0" smtClean="0"/>
              <a:t>**</a:t>
            </a:r>
            <a:r>
              <a:rPr lang="zh-CN" altLang="en-US" dirty="0" smtClean="0"/>
              <a:t>匹配到的</a:t>
            </a:r>
            <a:r>
              <a:rPr lang="zh-CN" altLang="en-US" dirty="0"/>
              <a:t>路径作为初始</a:t>
            </a:r>
            <a:r>
              <a:rPr lang="en-US" altLang="zh-CN" dirty="0"/>
              <a:t>base</a:t>
            </a:r>
            <a:r>
              <a:rPr lang="zh-CN" altLang="en-US" dirty="0"/>
              <a:t>值，如果没有匹配符，则直接输出文件。如果找不到</a:t>
            </a:r>
            <a:r>
              <a:rPr lang="en-US" altLang="zh-CN" dirty="0"/>
              <a:t>base</a:t>
            </a:r>
            <a:r>
              <a:rPr lang="zh-CN" altLang="en-US" dirty="0"/>
              <a:t>路径，则不会输出任何东东。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4040777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4176" y="4250511"/>
            <a:ext cx="9144000" cy="1132523"/>
          </a:xfrm>
          <a:noFill/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558BC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0" y="6391447"/>
            <a:ext cx="986133" cy="330028"/>
          </a:xfrm>
          <a:prstGeom prst="rect">
            <a:avLst/>
          </a:prstGeom>
        </p:spPr>
      </p:pic>
      <p:pic>
        <p:nvPicPr>
          <p:cNvPr id="10" name="图片 9" descr="未标题-2.png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12669"/>
            <a:ext cx="12192000" cy="3476531"/>
          </a:xfrm>
          <a:prstGeom prst="rect">
            <a:avLst/>
          </a:prstGeom>
        </p:spPr>
      </p:pic>
      <p:sp>
        <p:nvSpPr>
          <p:cNvPr id="19" name="内容占位符 18"/>
          <p:cNvSpPr>
            <a:spLocks noGrp="1"/>
          </p:cNvSpPr>
          <p:nvPr>
            <p:ph sz="quarter" idx="13" hasCustomPrompt="1"/>
          </p:nvPr>
        </p:nvSpPr>
        <p:spPr>
          <a:xfrm>
            <a:off x="4398963" y="5592454"/>
            <a:ext cx="1697037" cy="431800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rgbClr val="558BC8"/>
                </a:solidFill>
              </a:defRPr>
            </a:lvl1pPr>
          </a:lstStyle>
          <a:p>
            <a:pPr lvl="0"/>
            <a:r>
              <a:rPr lang="zh-CN" altLang="en-US" dirty="0"/>
              <a:t>职务</a:t>
            </a:r>
            <a:endParaRPr lang="zh-CN" altLang="en-US" dirty="0"/>
          </a:p>
        </p:txBody>
      </p:sp>
      <p:sp>
        <p:nvSpPr>
          <p:cNvPr id="20" name="内容占位符 18"/>
          <p:cNvSpPr>
            <a:spLocks noGrp="1"/>
          </p:cNvSpPr>
          <p:nvPr>
            <p:ph sz="quarter" idx="14" hasCustomPrompt="1"/>
          </p:nvPr>
        </p:nvSpPr>
        <p:spPr>
          <a:xfrm>
            <a:off x="6096000" y="5592454"/>
            <a:ext cx="1697037" cy="4318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558BC8"/>
                </a:solidFill>
              </a:defRPr>
            </a:lvl1pPr>
          </a:lstStyle>
          <a:p>
            <a:pPr lvl="0"/>
            <a:r>
              <a:rPr lang="zh-CN" altLang="en-US" dirty="0"/>
              <a:t>姓名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1850" y="3087329"/>
            <a:ext cx="603660" cy="1136328"/>
          </a:xfrm>
          <a:prstGeom prst="rect">
            <a:avLst/>
          </a:prstGeom>
          <a:solidFill>
            <a:srgbClr val="296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74784" y="3087329"/>
            <a:ext cx="9179016" cy="113632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286BB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48917" y="3356152"/>
            <a:ext cx="5848025" cy="650935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单击此处输入章节标题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41" y="611153"/>
            <a:ext cx="1897626" cy="635076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435510" y="3129590"/>
            <a:ext cx="88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endParaRPr lang="zh-CN" altLang="en-US" sz="6600" b="1" kern="1200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367" y="1617148"/>
            <a:ext cx="10515600" cy="4351338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F162-D6A6-4558-B4B6-54B6406300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74534" y="557971"/>
            <a:ext cx="163666" cy="688258"/>
          </a:xfrm>
          <a:prstGeom prst="rect">
            <a:avLst/>
          </a:prstGeom>
          <a:solidFill>
            <a:srgbClr val="528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41" y="611153"/>
            <a:ext cx="1897626" cy="635076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78496" y="567182"/>
            <a:ext cx="8105323" cy="66983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286BB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1850" y="3087329"/>
            <a:ext cx="603660" cy="1136328"/>
          </a:xfrm>
          <a:prstGeom prst="rect">
            <a:avLst/>
          </a:prstGeom>
          <a:solidFill>
            <a:srgbClr val="296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74784" y="3087329"/>
            <a:ext cx="9179016" cy="113632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286BB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48917" y="3356152"/>
            <a:ext cx="5848025" cy="650935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单击此处输入章节标题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41" y="611153"/>
            <a:ext cx="1897626" cy="635076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35510" y="3118464"/>
            <a:ext cx="739274" cy="1074057"/>
          </a:xfrm>
        </p:spPr>
        <p:txBody>
          <a:bodyPr>
            <a:normAutofit/>
          </a:bodyPr>
          <a:lstStyle>
            <a:lvl1pPr marL="0" indent="0">
              <a:buNone/>
              <a:defRPr sz="6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367" y="539931"/>
            <a:ext cx="10515600" cy="542855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F162-D6A6-4558-B4B6-54B6406300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112262"/>
            <a:ext cx="1458686" cy="4881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367" y="1617148"/>
            <a:ext cx="10515600" cy="4351338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0070C0"/>
                </a:solidFill>
              </a:defRPr>
            </a:lvl1pPr>
            <a:lvl2pPr>
              <a:lnSpc>
                <a:spcPct val="150000"/>
              </a:lnSpc>
              <a:defRPr>
                <a:solidFill>
                  <a:srgbClr val="0070C0"/>
                </a:solidFill>
              </a:defRPr>
            </a:lvl2pPr>
            <a:lvl3pPr>
              <a:lnSpc>
                <a:spcPct val="150000"/>
              </a:lnSpc>
              <a:defRPr>
                <a:solidFill>
                  <a:srgbClr val="0070C0"/>
                </a:solidFill>
              </a:defRPr>
            </a:lvl3pPr>
            <a:lvl4pPr>
              <a:lnSpc>
                <a:spcPct val="150000"/>
              </a:lnSpc>
              <a:defRPr>
                <a:solidFill>
                  <a:srgbClr val="0070C0"/>
                </a:solidFill>
              </a:defRPr>
            </a:lvl4pPr>
            <a:lvl5pPr>
              <a:lnSpc>
                <a:spcPct val="150000"/>
              </a:lnSpc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F162-D6A6-4558-B4B6-54B6406300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74534" y="557971"/>
            <a:ext cx="163666" cy="688258"/>
          </a:xfrm>
          <a:prstGeom prst="rect">
            <a:avLst/>
          </a:prstGeom>
          <a:solidFill>
            <a:srgbClr val="528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41" y="611153"/>
            <a:ext cx="1897626" cy="635076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78496" y="567182"/>
            <a:ext cx="8105323" cy="66983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286BB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838200" y="358015"/>
            <a:ext cx="3693707" cy="77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000" b="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摘 要：</a:t>
            </a:r>
            <a:endParaRPr lang="zh-CN" altLang="en-US" sz="4000" b="0" i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1337538"/>
            <a:ext cx="12192000" cy="69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flipV="1">
            <a:off x="1075765" y="1337536"/>
            <a:ext cx="215153" cy="69920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 flipV="1">
            <a:off x="1479177" y="1337535"/>
            <a:ext cx="251012" cy="69921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flipV="1">
            <a:off x="8610600" y="1337534"/>
            <a:ext cx="233082" cy="69917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 flipV="1">
            <a:off x="4903694" y="1337534"/>
            <a:ext cx="125506" cy="69921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flipV="1">
            <a:off x="9027459" y="1337533"/>
            <a:ext cx="89647" cy="69921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 flipV="1">
            <a:off x="9233648" y="1337532"/>
            <a:ext cx="67235" cy="69921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9439837" y="1337531"/>
            <a:ext cx="233082" cy="69921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3300" y="1963738"/>
            <a:ext cx="8229600" cy="60016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1/  </a:t>
            </a:r>
            <a:r>
              <a:rPr lang="zh-CN" altLang="en-US" dirty="0"/>
              <a:t>像这样，插入整篇文档的摘要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003300" y="2604345"/>
            <a:ext cx="8229600" cy="60016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2/  </a:t>
            </a:r>
            <a:r>
              <a:rPr lang="zh-CN" altLang="en-US" dirty="0"/>
              <a:t>像这样，插入整篇文档的摘要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  <a:endParaRPr lang="zh-CN" altLang="en-US" dirty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003300" y="3239572"/>
            <a:ext cx="8229600" cy="60016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3/  </a:t>
            </a:r>
            <a:r>
              <a:rPr lang="zh-CN" altLang="en-US" dirty="0"/>
              <a:t>像这样，插入整篇文档的摘要</a:t>
            </a:r>
            <a:r>
              <a:rPr lang="en-US" altLang="zh-CN" dirty="0"/>
              <a:t>3</a:t>
            </a:r>
            <a:r>
              <a:rPr lang="zh-CN" altLang="en-US" dirty="0"/>
              <a:t>；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6" y="6363409"/>
            <a:ext cx="949231" cy="317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1850" y="3087329"/>
            <a:ext cx="603660" cy="1136328"/>
          </a:xfrm>
          <a:prstGeom prst="rect">
            <a:avLst/>
          </a:prstGeom>
          <a:solidFill>
            <a:srgbClr val="296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74784" y="3087329"/>
            <a:ext cx="9179016" cy="113632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rgbClr val="286BB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0320" y="3204404"/>
            <a:ext cx="749300" cy="1006683"/>
          </a:xfrm>
        </p:spPr>
        <p:txBody>
          <a:bodyPr>
            <a:normAutofit/>
          </a:bodyPr>
          <a:lstStyle>
            <a:lvl1pPr marL="0" indent="0">
              <a:buNone/>
              <a:defRPr sz="6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0" y="6391447"/>
            <a:ext cx="986133" cy="33002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F8D573-E751-42BE-A30B-72EEAD9D334A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7152" y="3305664"/>
            <a:ext cx="7826375" cy="773968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367" y="1617148"/>
            <a:ext cx="10515600" cy="4351338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286BB4"/>
                </a:solidFill>
              </a:defRPr>
            </a:lvl1pPr>
            <a:lvl2pPr>
              <a:lnSpc>
                <a:spcPct val="150000"/>
              </a:lnSpc>
              <a:defRPr>
                <a:solidFill>
                  <a:srgbClr val="286BB4"/>
                </a:solidFill>
              </a:defRPr>
            </a:lvl2pPr>
            <a:lvl3pPr>
              <a:lnSpc>
                <a:spcPct val="150000"/>
              </a:lnSpc>
              <a:defRPr>
                <a:solidFill>
                  <a:srgbClr val="286BB4"/>
                </a:solidFill>
              </a:defRPr>
            </a:lvl3pPr>
            <a:lvl4pPr>
              <a:lnSpc>
                <a:spcPct val="150000"/>
              </a:lnSpc>
              <a:defRPr>
                <a:solidFill>
                  <a:srgbClr val="286BB4"/>
                </a:solidFill>
              </a:defRPr>
            </a:lvl4pPr>
            <a:lvl5pPr>
              <a:lnSpc>
                <a:spcPct val="150000"/>
              </a:lnSpc>
              <a:defRPr>
                <a:solidFill>
                  <a:srgbClr val="286BB4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74534" y="557971"/>
            <a:ext cx="163666" cy="688258"/>
          </a:xfrm>
          <a:prstGeom prst="rect">
            <a:avLst/>
          </a:prstGeom>
          <a:solidFill>
            <a:srgbClr val="528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"/>
            <a:ext cx="12192000" cy="114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5288C3"/>
              </a:gs>
              <a:gs pos="83000">
                <a:srgbClr val="5288C3"/>
              </a:gs>
              <a:gs pos="100000">
                <a:srgbClr val="5288C3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0" y="6391447"/>
            <a:ext cx="986133" cy="330028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8185394" y="6400239"/>
            <a:ext cx="2497260" cy="276999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此篇演示文稿的标题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F8D573-E751-42BE-A30B-72EEAD9D334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12156" y="627304"/>
            <a:ext cx="7826375" cy="618925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rgbClr val="5288C3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367" y="539931"/>
            <a:ext cx="10515600" cy="5428555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286BB4"/>
                </a:solidFill>
              </a:defRPr>
            </a:lvl1pPr>
            <a:lvl2pPr>
              <a:lnSpc>
                <a:spcPct val="150000"/>
              </a:lnSpc>
              <a:defRPr>
                <a:solidFill>
                  <a:srgbClr val="286BB4"/>
                </a:solidFill>
              </a:defRPr>
            </a:lvl2pPr>
            <a:lvl3pPr>
              <a:lnSpc>
                <a:spcPct val="150000"/>
              </a:lnSpc>
              <a:defRPr>
                <a:solidFill>
                  <a:srgbClr val="286BB4"/>
                </a:solidFill>
              </a:defRPr>
            </a:lvl3pPr>
            <a:lvl4pPr>
              <a:lnSpc>
                <a:spcPct val="150000"/>
              </a:lnSpc>
              <a:defRPr>
                <a:solidFill>
                  <a:srgbClr val="286BB4"/>
                </a:solidFill>
              </a:defRPr>
            </a:lvl4pPr>
            <a:lvl5pPr>
              <a:lnSpc>
                <a:spcPct val="150000"/>
              </a:lnSpc>
              <a:defRPr>
                <a:solidFill>
                  <a:srgbClr val="286BB4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0" y="6391447"/>
            <a:ext cx="986133" cy="330028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12192000" cy="114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5288C3"/>
              </a:gs>
              <a:gs pos="83000">
                <a:srgbClr val="5288C3"/>
              </a:gs>
              <a:gs pos="100000">
                <a:srgbClr val="5288C3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8185394" y="6400239"/>
            <a:ext cx="2497260" cy="276999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此篇演示文稿的标题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F8D573-E751-42BE-A30B-72EEAD9D33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26894"/>
            <a:ext cx="12192000" cy="4110446"/>
          </a:xfrm>
          <a:prstGeom prst="rect">
            <a:avLst/>
          </a:prstGeom>
          <a:solidFill>
            <a:srgbClr val="55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57038" y="4243063"/>
            <a:ext cx="9144000" cy="1132523"/>
          </a:xfrm>
          <a:noFill/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558BC8"/>
                </a:solidFill>
              </a:defRPr>
            </a:lvl1pPr>
          </a:lstStyle>
          <a:p>
            <a:r>
              <a:rPr lang="zh-CN" altLang="en-US" dirty="0"/>
              <a:t>感谢您的聆听！</a:t>
            </a:r>
            <a:endParaRPr lang="zh-CN" altLang="en-US" dirty="0"/>
          </a:p>
        </p:txBody>
      </p:sp>
      <p:pic>
        <p:nvPicPr>
          <p:cNvPr id="9" name="图片 8" descr="未标题-2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12669"/>
            <a:ext cx="12192000" cy="347653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0" y="6391447"/>
            <a:ext cx="986133" cy="3300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D573-E751-42BE-A30B-72EEAD9D33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极简</a:t>
            </a:r>
            <a:r>
              <a:rPr lang="en-US" altLang="zh-CN"/>
              <a:t>eslint</a:t>
            </a:r>
            <a:r>
              <a:rPr lang="zh-CN" altLang="en-US"/>
              <a:t>使用手册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前端开发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/>
              <a:t>司超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5000"/>
          </a:bodyPr>
          <a:lstStyle/>
          <a:p>
            <a:r>
              <a:rPr lang="en-US" altLang="zh-CN" dirty="0"/>
              <a:t>eslint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2000"/>
              <a:t>ESLint 是由 Nicholas C. Zakas 编写的一个可扩展、每条规则独立、不内置编码风格为理念的 Lint 工具。</a:t>
            </a:r>
            <a:endParaRPr lang="zh-CN" altLang="en-US" sz="2000"/>
          </a:p>
          <a:p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在团队协作中，为避免低级 Bug、</a:t>
            </a:r>
            <a:r>
              <a:rPr lang="zh-CN" altLang="en-US" sz="2000" b="1"/>
              <a:t>产出风格统一的代码</a:t>
            </a:r>
            <a:r>
              <a:rPr lang="zh-CN" altLang="en-US" sz="2000"/>
              <a:t>，会预先制定编码规范。使用 Lint 工具和代码风格检测工具，则可以辅助编码规范执行，</a:t>
            </a:r>
            <a:r>
              <a:rPr lang="zh-CN" altLang="en-US" sz="2000" b="1"/>
              <a:t>有效控制代码质量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如果你想让ESLint可用到所有的项目,我们建议安装ESLint全局安装。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- </a:t>
            </a:r>
            <a:r>
              <a:rPr lang="zh-CN" altLang="en-US" sz="1800" dirty="0">
                <a:solidFill>
                  <a:schemeClr val="tx1"/>
                </a:solidFill>
              </a:rPr>
              <a:t>npm install -g eslint 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dirty="0"/>
              <a:t>查看</a:t>
            </a:r>
            <a:r>
              <a:rPr lang="en-US" altLang="zh-CN" sz="1800" dirty="0"/>
              <a:t>ESlint</a:t>
            </a:r>
            <a:r>
              <a:rPr lang="zh-CN" altLang="en-US" sz="1800" dirty="0"/>
              <a:t>版本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- </a:t>
            </a:r>
            <a:r>
              <a:rPr lang="en-US" altLang="zh-CN" sz="1800" dirty="0">
                <a:solidFill>
                  <a:schemeClr val="tx1"/>
                </a:solidFill>
              </a:rPr>
              <a:t>eslint -v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5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ES</a:t>
            </a:r>
            <a:r>
              <a:rPr lang="en-US" altLang="zh-CN" dirty="0"/>
              <a:t>lint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进入想要进行</a:t>
            </a:r>
            <a:r>
              <a:rPr lang="en-US" altLang="zh-CN" sz="1800" dirty="0"/>
              <a:t>ESlint</a:t>
            </a:r>
            <a:r>
              <a:rPr lang="zh-CN" altLang="en-US" sz="1800" dirty="0"/>
              <a:t>检查的</a:t>
            </a:r>
            <a:r>
              <a:rPr lang="en-US" altLang="zh-CN" sz="1800" dirty="0"/>
              <a:t>js</a:t>
            </a:r>
            <a:r>
              <a:rPr lang="zh-CN" altLang="en-US" sz="1800" dirty="0"/>
              <a:t>文件所处目录，初始化</a:t>
            </a:r>
            <a:r>
              <a:rPr lang="en-US" altLang="zh-CN" sz="1800" dirty="0"/>
              <a:t>ESlint</a:t>
            </a:r>
            <a:r>
              <a:rPr lang="zh-CN" altLang="en-US" sz="1800" dirty="0"/>
              <a:t>检查条件，</a:t>
            </a:r>
            <a:r>
              <a:rPr lang="zh-CN" altLang="en-US" sz="1800" dirty="0"/>
              <a:t>执行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- </a:t>
            </a:r>
            <a:r>
              <a:rPr lang="en-US" altLang="zh-CN" sz="1800" dirty="0">
                <a:solidFill>
                  <a:schemeClr val="tx1"/>
                </a:solidFill>
              </a:rPr>
              <a:t>eslint --init</a:t>
            </a:r>
            <a:r>
              <a:rPr lang="en-US" altLang="zh-CN" sz="1800" dirty="0"/>
              <a:t> </a:t>
            </a:r>
            <a:r>
              <a:rPr lang="zh-CN" altLang="en-US" sz="1800" dirty="0"/>
              <a:t>（选择</a:t>
            </a:r>
            <a:r>
              <a:rPr lang="en-US" altLang="zh-CN" sz="1800" dirty="0"/>
              <a:t>Answer questions</a:t>
            </a:r>
            <a:r>
              <a:rPr lang="zh-CN" altLang="en-US" sz="1800" dirty="0"/>
              <a:t>一步步设置条件</a:t>
            </a:r>
            <a:r>
              <a:rPr lang="zh-CN" altLang="en-US" sz="1800" dirty="0"/>
              <a:t>）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检查具体某个</a:t>
            </a:r>
            <a:r>
              <a:rPr lang="en-US" altLang="zh-CN" sz="1800" dirty="0"/>
              <a:t>js</a:t>
            </a:r>
            <a:r>
              <a:rPr lang="zh-CN" altLang="en-US" sz="1800" dirty="0"/>
              <a:t>文件，执行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- </a:t>
            </a:r>
            <a:r>
              <a:rPr lang="en-US" altLang="zh-CN" sz="1800" dirty="0">
                <a:solidFill>
                  <a:schemeClr val="tx1"/>
                </a:solidFill>
              </a:rPr>
              <a:t>eslint demo.js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5000"/>
          </a:bodyPr>
          <a:lstStyle/>
          <a:p>
            <a:r>
              <a:rPr lang="zh-CN" altLang="en-US"/>
              <a:t>使用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5000"/>
          </a:bodyPr>
          <a:lstStyle/>
          <a:p>
            <a:r>
              <a:rPr lang="zh-CN" altLang="en-US"/>
              <a:t>.eslintrc.js样例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05675" y="1616710"/>
            <a:ext cx="4048125" cy="3467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05" y="1616710"/>
            <a:ext cx="3456940" cy="4552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4622" y="1253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每条规则有三个取值：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"off" or 0 - 关闭(禁用)规则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"warn" or 1 - 将规则视为一个警告（并不会导致检查不通过）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"error" or 2 - 将规则视为一个错误 (退出码为1，检查不通过)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规则可以灵活设置，不重要的规则可以设置为</a:t>
            </a:r>
            <a:r>
              <a:rPr lang="en-US" altLang="zh-CN" sz="2000"/>
              <a:t>“off”</a:t>
            </a:r>
            <a:r>
              <a:rPr lang="zh-CN" altLang="en-US" sz="2000"/>
              <a:t>或</a:t>
            </a:r>
            <a:r>
              <a:rPr lang="en-US" altLang="zh-CN" sz="2000"/>
              <a:t>“warn”</a:t>
            </a:r>
            <a:endParaRPr lang="en-US" altLang="zh-CN" sz="200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5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/>
              <a:t>E</a:t>
            </a:r>
            <a:r>
              <a:rPr lang="en-US" altLang="zh-CN" sz="1800"/>
              <a:t>Sl</a:t>
            </a:r>
            <a:r>
              <a:rPr lang="zh-CN" altLang="en-US" sz="1800"/>
              <a:t>int入门学习整理 https://www.jianshu.com/p/f2f06a0e154b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ESlint</a:t>
            </a:r>
            <a:r>
              <a:rPr lang="zh-CN" altLang="en-US" sz="1800"/>
              <a:t>中文</a:t>
            </a:r>
            <a:r>
              <a:rPr lang="en-US" altLang="zh-CN" sz="1800"/>
              <a:t> </a:t>
            </a:r>
            <a:r>
              <a:rPr lang="zh-CN" altLang="en-US" sz="1800"/>
              <a:t>http://eslint.cn/docs/user-guide/configuring</a:t>
            </a:r>
            <a:endParaRPr lang="zh-CN" altLang="en-US" sz="180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F8D573-E751-42BE-A30B-72EEAD9D334A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5000"/>
          </a:bodyPr>
          <a:lstStyle/>
          <a:p>
            <a:r>
              <a:rPr lang="zh-CN" altLang="en-US"/>
              <a:t>参考资料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Over, thanks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DF8D573-E751-42BE-A30B-72EEAD9D33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aseline="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WPS 演示</Application>
  <PresentationFormat>宽屏</PresentationFormat>
  <Paragraphs>56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浅谈gulp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Over, thanks</vt:lpstr>
    </vt:vector>
  </TitlesOfParts>
  <Company>MOMODA素材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Qiao</dc:creator>
  <cp:lastModifiedBy>vinson</cp:lastModifiedBy>
  <cp:revision>481</cp:revision>
  <dcterms:created xsi:type="dcterms:W3CDTF">2015-01-21T16:40:00Z</dcterms:created>
  <dcterms:modified xsi:type="dcterms:W3CDTF">2018-06-04T03:54:47Z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