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304" r:id="rId6"/>
    <p:sldId id="264" r:id="rId7"/>
    <p:sldId id="265" r:id="rId8"/>
    <p:sldId id="266" r:id="rId9"/>
    <p:sldId id="268" r:id="rId10"/>
    <p:sldId id="269" r:id="rId11"/>
    <p:sldId id="282" r:id="rId12"/>
    <p:sldId id="281" r:id="rId13"/>
    <p:sldId id="271" r:id="rId14"/>
    <p:sldId id="283" r:id="rId15"/>
    <p:sldId id="294" r:id="rId16"/>
    <p:sldId id="32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CB5"/>
    <a:srgbClr val="5288C3"/>
    <a:srgbClr val="286BB4"/>
    <a:srgbClr val="197EC6"/>
    <a:srgbClr val="558BC8"/>
    <a:srgbClr val="0CB692"/>
    <a:srgbClr val="57D0C8"/>
    <a:srgbClr val="208A7F"/>
    <a:srgbClr val="1D2125"/>
    <a:srgbClr val="4AA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1572" autoAdjust="0"/>
  </p:normalViewPr>
  <p:slideViewPr>
    <p:cSldViewPr snapToGrid="0">
      <p:cViewPr varScale="1">
        <p:scale>
          <a:sx n="105" d="100"/>
          <a:sy n="105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E4FC-89D9-47EB-AF77-CCF584282656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CFC2-CCD7-41BB-BE54-4729DA27F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参数决定输出是否包含文件夹。</a:t>
            </a:r>
            <a:r>
              <a:rPr lang="en-US" altLang="zh-CN" dirty="0"/>
              <a:t>base</a:t>
            </a:r>
            <a:r>
              <a:rPr lang="zh-CN" altLang="en-US" dirty="0"/>
              <a:t>如果没有指定，</a:t>
            </a:r>
            <a:r>
              <a:rPr lang="zh-CN" altLang="en-US" dirty="0" smtClean="0"/>
              <a:t>貌似以</a:t>
            </a:r>
            <a:r>
              <a:rPr lang="en-US" altLang="zh-CN" dirty="0" smtClean="0"/>
              <a:t>**</a:t>
            </a:r>
            <a:r>
              <a:rPr lang="zh-CN" altLang="en-US" dirty="0" smtClean="0"/>
              <a:t>匹配到的</a:t>
            </a:r>
            <a:r>
              <a:rPr lang="zh-CN" altLang="en-US" dirty="0"/>
              <a:t>路径作为初始</a:t>
            </a:r>
            <a:r>
              <a:rPr lang="en-US" altLang="zh-CN" dirty="0"/>
              <a:t>base</a:t>
            </a:r>
            <a:r>
              <a:rPr lang="zh-CN" altLang="en-US" dirty="0"/>
              <a:t>值，如果没有匹配符，则直接输出文件。如果找不到</a:t>
            </a:r>
            <a:r>
              <a:rPr lang="en-US" altLang="zh-CN" dirty="0"/>
              <a:t>base</a:t>
            </a:r>
            <a:r>
              <a:rPr lang="zh-CN" altLang="en-US" dirty="0"/>
              <a:t>路径，则不会输出任何东东。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gulp.dest()所生成的文件路径的规则，其实也可以理解成，用我们给gulp.dest()传入的路径替换掉gulp.src()中的base路径，最终得到生成文件的路径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040777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4176" y="4250511"/>
            <a:ext cx="9144000" cy="1132523"/>
          </a:xfrm>
          <a:noFill/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558BC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pic>
        <p:nvPicPr>
          <p:cNvPr id="10" name="图片 9" descr="未标题-2.pn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669"/>
            <a:ext cx="12192000" cy="3476531"/>
          </a:xfrm>
          <a:prstGeom prst="rect">
            <a:avLst/>
          </a:prstGeom>
        </p:spPr>
      </p:pic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4398963" y="5592454"/>
            <a:ext cx="1697037" cy="43180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rgbClr val="558BC8"/>
                </a:solidFill>
              </a:defRPr>
            </a:lvl1pPr>
          </a:lstStyle>
          <a:p>
            <a:pPr lvl="0"/>
            <a:r>
              <a:rPr lang="zh-CN" altLang="en-US" dirty="0"/>
              <a:t>职务</a:t>
            </a:r>
          </a:p>
        </p:txBody>
      </p:sp>
      <p:sp>
        <p:nvSpPr>
          <p:cNvPr id="20" name="内容占位符 18"/>
          <p:cNvSpPr>
            <a:spLocks noGrp="1"/>
          </p:cNvSpPr>
          <p:nvPr>
            <p:ph sz="quarter" idx="14" hasCustomPrompt="1"/>
          </p:nvPr>
        </p:nvSpPr>
        <p:spPr>
          <a:xfrm>
            <a:off x="6096000" y="5592454"/>
            <a:ext cx="1697037" cy="4318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558BC8"/>
                </a:solidFill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48917" y="3356152"/>
            <a:ext cx="5848025" cy="65093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单击此处输入章节标题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435510" y="3129590"/>
            <a:ext cx="88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zh-CN" altLang="en-US" sz="6600" b="1" kern="1200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78496" y="567182"/>
            <a:ext cx="8105323" cy="66983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86BB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48917" y="3356152"/>
            <a:ext cx="5848025" cy="65093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单击此处输入章节标题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5510" y="3118464"/>
            <a:ext cx="739274" cy="1074057"/>
          </a:xfrm>
        </p:spPr>
        <p:txBody>
          <a:bodyPr>
            <a:normAutofit/>
          </a:bodyPr>
          <a:lstStyle>
            <a:lvl1pPr marL="0" indent="0">
              <a:buNone/>
              <a:defRPr sz="6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539931"/>
            <a:ext cx="10515600" cy="542855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112262"/>
            <a:ext cx="1458686" cy="488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78496" y="567182"/>
            <a:ext cx="8105323" cy="66983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86BB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838200" y="358015"/>
            <a:ext cx="3693707" cy="77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000" b="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摘 要：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1337538"/>
            <a:ext cx="12192000" cy="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1075765" y="1337536"/>
            <a:ext cx="215153" cy="69920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flipV="1">
            <a:off x="1479177" y="1337535"/>
            <a:ext cx="251012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V="1">
            <a:off x="8610600" y="1337534"/>
            <a:ext cx="233082" cy="69917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V="1">
            <a:off x="4903694" y="1337534"/>
            <a:ext cx="125506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flipV="1">
            <a:off x="9027459" y="1337533"/>
            <a:ext cx="89647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flipV="1">
            <a:off x="9233648" y="1337532"/>
            <a:ext cx="67235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9439837" y="1337531"/>
            <a:ext cx="233082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3300" y="1963738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3300" y="2604345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2/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3300" y="3239572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3/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6363409"/>
            <a:ext cx="949231" cy="317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0320" y="3204404"/>
            <a:ext cx="749300" cy="1006683"/>
          </a:xfrm>
        </p:spPr>
        <p:txBody>
          <a:bodyPr>
            <a:normAutofit/>
          </a:bodyPr>
          <a:lstStyle>
            <a:lvl1pPr marL="0" indent="0">
              <a:buNone/>
              <a:defRPr sz="6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7152" y="3305664"/>
            <a:ext cx="7826375" cy="77396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286BB4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286BB4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286BB4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286BB4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286BB4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"/>
            <a:ext cx="12192000" cy="11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5288C3"/>
              </a:gs>
              <a:gs pos="83000">
                <a:srgbClr val="5288C3"/>
              </a:gs>
              <a:gs pos="100000">
                <a:srgbClr val="5288C3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185394" y="6400239"/>
            <a:ext cx="2497260" cy="276999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此篇演示文稿的标题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12156" y="627304"/>
            <a:ext cx="7826375" cy="618925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5288C3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539931"/>
            <a:ext cx="10515600" cy="5428555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286BB4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286BB4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286BB4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286BB4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286BB4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1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5288C3"/>
              </a:gs>
              <a:gs pos="83000">
                <a:srgbClr val="5288C3"/>
              </a:gs>
              <a:gs pos="100000">
                <a:srgbClr val="5288C3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185394" y="6400239"/>
            <a:ext cx="2497260" cy="276999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此篇演示文稿的标题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6894"/>
            <a:ext cx="12192000" cy="4110446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57038" y="4243063"/>
            <a:ext cx="9144000" cy="1132523"/>
          </a:xfrm>
          <a:noFill/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558BC8"/>
                </a:solidFill>
              </a:defRPr>
            </a:lvl1pPr>
          </a:lstStyle>
          <a:p>
            <a:r>
              <a:rPr lang="zh-CN" altLang="en-US" dirty="0"/>
              <a:t>感谢您的聆听！</a:t>
            </a:r>
          </a:p>
        </p:txBody>
      </p:sp>
      <p:pic>
        <p:nvPicPr>
          <p:cNvPr id="9" name="图片 8" descr="未标题-2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669"/>
            <a:ext cx="12192000" cy="3476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D573-E751-42BE-A30B-72EEAD9D33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浅谈</a:t>
            </a:r>
            <a:r>
              <a:rPr lang="en-US" altLang="zh-CN"/>
              <a:t>gulp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前端开发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司超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gulp.task方法用来定义任务，其语法为：</a:t>
            </a:r>
          </a:p>
          <a:p>
            <a:pPr marL="0" indent="0">
              <a:buNone/>
            </a:pPr>
            <a:r>
              <a:rPr lang="zh-CN" altLang="en-US" sz="1800"/>
              <a:t>gulp.task(name[, deps], fn)</a:t>
            </a:r>
          </a:p>
          <a:p>
            <a:pPr marL="0" indent="0">
              <a:buNone/>
            </a:pPr>
            <a:r>
              <a:rPr lang="zh-CN" altLang="en-US" sz="1800" b="1"/>
              <a:t>name</a:t>
            </a:r>
            <a:r>
              <a:rPr lang="zh-CN" altLang="en-US" sz="1800"/>
              <a:t> 为任务名</a:t>
            </a:r>
          </a:p>
          <a:p>
            <a:pPr marL="0" indent="0">
              <a:buNone/>
            </a:pPr>
            <a:r>
              <a:rPr lang="zh-CN" altLang="en-US" sz="1800" b="1"/>
              <a:t>deps</a:t>
            </a:r>
            <a:r>
              <a:rPr lang="zh-CN" altLang="en-US" sz="1800"/>
              <a:t> 是当前定义的任务需要依赖的其他任务，为一个数组。当前定义的任务会在所有依赖的任务执行完毕后才开始执行。如果没有依赖，则可省略这个参数。</a:t>
            </a:r>
          </a:p>
          <a:p>
            <a:pPr marL="0" indent="0">
              <a:buNone/>
            </a:pPr>
            <a:r>
              <a:rPr lang="zh-CN" altLang="en-US" sz="1800" b="1"/>
              <a:t>fn</a:t>
            </a:r>
            <a:r>
              <a:rPr lang="zh-CN" altLang="en-US" sz="1800"/>
              <a:t> 为任务函数，我们把任务要执行的代码都写在里面。该参数也是可选的。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en-US" altLang="zh-CN"/>
              <a:t>gulp.task()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4874895"/>
            <a:ext cx="713359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默认的，task 将以最大的并发数执行，也就是说，gulp 会一次性运行所有的 task 并且不做任何等待。如果你想要创建一个序列化的 task 队列，并以特定的顺序执行，你需要做两件事：</a:t>
            </a:r>
          </a:p>
          <a:p>
            <a:r>
              <a:rPr lang="zh-CN" altLang="en-US" sz="1800"/>
              <a:t>给出一个提示，来告知 task 什么时候执行完毕，</a:t>
            </a:r>
          </a:p>
          <a:p>
            <a:r>
              <a:rPr lang="zh-CN" altLang="en-US" sz="1800"/>
              <a:t>并且再给出一个提示，来告知一个 task 依赖另一个 task 的完成。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如果任务相互之间没有依赖，任务会按你书写的顺序来执行，如果有依赖的话则会先执行依赖的任务。但是如果某个任务所依赖的任务是异步的，就要注意了，gulp并不会等待那个所依赖的异步任务完成，而是会接着执行后续的任务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任务依赖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10" y="3167380"/>
            <a:ext cx="499999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那如果我们想等待异步任务中的异步操作完成后再执行后续的任务，该怎么做呢？</a:t>
            </a:r>
          </a:p>
          <a:p>
            <a:pPr marL="0" indent="0">
              <a:buNone/>
            </a:pPr>
            <a:r>
              <a:rPr lang="zh-CN" altLang="en-US" sz="1800"/>
              <a:t>有三种方法可以实现：</a:t>
            </a:r>
          </a:p>
          <a:p>
            <a:pPr marL="0" indent="0">
              <a:buNone/>
            </a:pPr>
            <a:r>
              <a:rPr lang="zh-CN" altLang="en-US" sz="1800"/>
              <a:t>第一：在异步操作完成后执行一个回调函数来通知gulp这个异步任务已经完成,这个回调函数就是任务函数的第一个参数。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异步处理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60" y="3664585"/>
            <a:ext cx="562864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第二：定义任务时返回一个流对象。适用于任务就是操作gulp.src获取到的流的情况。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609090"/>
            <a:ext cx="482854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第三：返回一个promise对象。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0" y="1741805"/>
            <a:ext cx="584771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gulp.watch(glob[, opts], tasks)</a:t>
            </a:r>
          </a:p>
          <a:p>
            <a:pPr marL="0" indent="0">
              <a:buNone/>
            </a:pPr>
            <a:r>
              <a:rPr lang="zh-CN" altLang="en-US" sz="1800"/>
              <a:t>用来监视文件的变化，当文件发生变化后，我们可以利用它来执行相应的任务，例如文件压缩等。</a:t>
            </a:r>
          </a:p>
          <a:p>
            <a:pPr marL="0" indent="0">
              <a:buNone/>
            </a:pPr>
            <a:r>
              <a:rPr lang="en-US" altLang="zh-CN" sz="1800"/>
              <a:t>tasks 为文件变化后要执行的任务，为一个数组</a:t>
            </a:r>
            <a:r>
              <a:rPr lang="zh-CN" altLang="en-US" sz="1800"/>
              <a:t>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en-US" altLang="zh-CN"/>
              <a:t>gulp.watch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0" y="3655695"/>
            <a:ext cx="37141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Over, 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gulp</a:t>
            </a:r>
            <a:r>
              <a:rPr lang="zh-CN" altLang="en-US"/>
              <a:t>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、使用方法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API</a:t>
            </a:r>
            <a:r>
              <a:rPr lang="zh-CN" altLang="en-US"/>
              <a:t>简介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gulp</a:t>
            </a:r>
            <a:r>
              <a:rPr lang="zh-CN" altLang="en-US" sz="1800" dirty="0"/>
              <a:t>是基于</a:t>
            </a:r>
            <a:r>
              <a:rPr lang="en-US" altLang="zh-CN" sz="1800" dirty="0"/>
              <a:t>Node.js</a:t>
            </a:r>
            <a:r>
              <a:rPr lang="zh-CN" altLang="en-US" sz="1800" dirty="0"/>
              <a:t>的一个自动化构建工具。它具有如下特点：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gulp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333625"/>
            <a:ext cx="9758680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endParaRPr lang="en-US" altLang="zh-CN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320" y="1467485"/>
            <a:ext cx="6024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新建一个文件名为gulpfile.js的文件，然后放到你的项目目录中。之后要做的事情就是在gulpfile.js文件中定义我们的任务</a:t>
            </a:r>
            <a:r>
              <a:rPr lang="en-US" altLang="zh-CN" sz="1800" dirty="0"/>
              <a:t>(task)</a:t>
            </a:r>
            <a:r>
              <a:rPr lang="zh-CN" altLang="en-US" sz="1800" dirty="0"/>
              <a:t>了。</a:t>
            </a:r>
          </a:p>
          <a:p>
            <a:r>
              <a:rPr lang="zh-CN" altLang="en-US" sz="1800" dirty="0"/>
              <a:t>要运行gulp任务，只需切换到存放gulpfile.js文件的目录(windows平台请使用cmd或者Power Shell等工具)，然后在命令行中执行gulp命令就行了，gulp后面可以加上要执行的任务名，例如gulp task1，如果没有指定任务名，则会执行任务名为default的默认任务。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使用方法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一个典型的</a:t>
            </a:r>
            <a:r>
              <a:rPr lang="en-US" altLang="zh-CN"/>
              <a:t>gulpfile.js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60" y="1551305"/>
            <a:ext cx="64115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4622" y="1253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gulp</a:t>
            </a:r>
            <a:r>
              <a:rPr lang="zh-CN" altLang="en-US" sz="2000"/>
              <a:t>的执行具有流</a:t>
            </a:r>
            <a:r>
              <a:rPr lang="en-US" altLang="zh-CN" sz="2000"/>
              <a:t>(stream)</a:t>
            </a:r>
            <a:r>
              <a:rPr lang="zh-CN" altLang="en-US" sz="2000"/>
              <a:t>的特点，有进有出。</a:t>
            </a:r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gulp.src(globs[, options])</a:t>
            </a:r>
          </a:p>
          <a:p>
            <a:pPr marL="0" indent="0">
              <a:buNone/>
            </a:pPr>
            <a:r>
              <a:rPr lang="zh-CN" altLang="en-US" sz="2000"/>
              <a:t>globs参数是文件匹配模式(类似正则表达式)，用来匹配文件路径(包括文件名)，当然这里也可以直接指定某个具体的文件路径。当有多个匹配模式时，该参数可以为一个数组。options为可选参数。通常情况下我们不需要用到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几个重要的</a:t>
            </a:r>
            <a:r>
              <a:rPr lang="en-US" altLang="zh-CN"/>
              <a:t>API</a:t>
            </a:r>
            <a:r>
              <a:rPr lang="zh-CN" altLang="en-US"/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879850"/>
            <a:ext cx="735266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* 匹配文件路径中的0个或多个字符，但不会匹配路径分隔符，除非路径分隔符出现在末尾</a:t>
            </a:r>
          </a:p>
          <a:p>
            <a:pPr marL="0" indent="0">
              <a:buNone/>
            </a:pPr>
            <a:r>
              <a:rPr lang="zh-CN" altLang="en-US" sz="2000"/>
              <a:t>** 匹配路径中的0个或多个目录及其子目录,需要单独出现，即它左右不能有其他东西了。如果出现在末尾，也能匹配文件。</a:t>
            </a:r>
          </a:p>
          <a:p>
            <a:pPr marL="0" indent="0">
              <a:buNone/>
            </a:pPr>
            <a:r>
              <a:rPr lang="zh-CN" altLang="en-US" sz="2000"/>
              <a:t>? 匹配文件路径中的一个字符(不会匹配路径分隔符)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PS</a:t>
            </a:r>
            <a:r>
              <a:rPr lang="zh-CN" altLang="en-US" sz="2000"/>
              <a:t>：</a:t>
            </a:r>
            <a:r>
              <a:rPr lang="en-US" altLang="zh-CN" sz="2000">
                <a:sym typeface="+mn-ea"/>
              </a:rPr>
              <a:t>base</a:t>
            </a:r>
            <a:r>
              <a:rPr lang="zh-CN" altLang="en-US" sz="2000">
                <a:sym typeface="+mn-ea"/>
              </a:rPr>
              <a:t>参数决定输出是否包含文件夹。如果没有指定，</a:t>
            </a:r>
            <a:r>
              <a:rPr sz="2000">
                <a:sym typeface="+mn-ea"/>
              </a:rPr>
              <a:t>base的默认值为通配符开始出现之前那部分路径</a:t>
            </a:r>
            <a:r>
              <a:rPr lang="zh-CN" altLang="en-US" sz="2000">
                <a:sym typeface="+mn-ea"/>
              </a:rPr>
              <a:t>，如果没有匹配符，则直接输出文件。如果找不到</a:t>
            </a:r>
            <a:r>
              <a:rPr lang="en-US" altLang="zh-CN" sz="2000">
                <a:sym typeface="+mn-ea"/>
              </a:rPr>
              <a:t>base</a:t>
            </a:r>
            <a:r>
              <a:rPr lang="zh-CN" altLang="en-US" sz="2000">
                <a:sym typeface="+mn-ea"/>
              </a:rPr>
              <a:t>路径，则不会输出任何东东。</a:t>
            </a:r>
            <a:endParaRPr lang="zh-CN" altLang="en-US" sz="2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匹配符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gulp.dest(path[, options])</a:t>
            </a:r>
          </a:p>
          <a:p>
            <a:pPr marL="0" indent="0">
              <a:buNone/>
            </a:pPr>
            <a:r>
              <a:rPr lang="zh-CN" altLang="en-US" sz="1600"/>
              <a:t>此方法是用来写文件的。</a:t>
            </a:r>
          </a:p>
          <a:p>
            <a:pPr marL="0" indent="0">
              <a:buNone/>
            </a:pPr>
            <a:r>
              <a:rPr lang="zh-CN" altLang="en-US" sz="1600"/>
              <a:t>gulp的使用流程一般是这样子的：首先通过gulp.src()方法获取到我们想要处理的文件流，然后把文件流通过pipe方法导入到gulp的插件中，最后把经过插件处理后的流再通过pipe方法导入到gulp.dest()中，gulp.dest()方法则把流中的内容写入到文件中，这里首先需要弄清楚的一点是，我们给gulp.dest()传入的路径参数，只能用来指定要生成的文件的目录，而不能指定生成文件的文件名，它生成文件的文件名使用的是导入到它的文件流自身的文件名，所以生成的文件名是由导入到它的文件流决定的，即使我们给它传入一个带有文件名的路径参数，然后它也会把这个文件名当做是目录名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en-US" altLang="zh-CN"/>
              <a:t>gulp.dest()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92" y="5029321"/>
            <a:ext cx="5316855" cy="939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aseline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1057</Words>
  <Application>Microsoft Office PowerPoint</Application>
  <PresentationFormat>宽屏</PresentationFormat>
  <Paragraphs>65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浅谈gulp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Over, thanks</vt:lpstr>
    </vt:vector>
  </TitlesOfParts>
  <Company>MOMODA素材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Qiao</dc:creator>
  <cp:lastModifiedBy>vinson vinson</cp:lastModifiedBy>
  <cp:revision>463</cp:revision>
  <dcterms:created xsi:type="dcterms:W3CDTF">2015-01-21T16:40:00Z</dcterms:created>
  <dcterms:modified xsi:type="dcterms:W3CDTF">2018-06-01T03:02:26Z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