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1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2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3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4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5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6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7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8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20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21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22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23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24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25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26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27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8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</p:sldMasterIdLst>
  <p:notesMasterIdLst>
    <p:notesMasterId r:id="rId44"/>
  </p:notesMasterIdLst>
  <p:sldIdLst>
    <p:sldId id="256" r:id="rId3"/>
    <p:sldId id="288" r:id="rId4"/>
    <p:sldId id="289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9" r:id="rId13"/>
    <p:sldId id="297" r:id="rId14"/>
    <p:sldId id="298" r:id="rId15"/>
    <p:sldId id="286" r:id="rId16"/>
    <p:sldId id="287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5602D8A5-DDC5-4772-923C-5997580513A8}">
          <p14:sldIdLst>
            <p14:sldId id="256"/>
          </p14:sldIdLst>
        </p14:section>
        <p14:section name="第一部分-分类" id="{B202D09F-EE2C-4A1D-AFD7-C0CCA2A54867}">
          <p14:sldIdLst>
            <p14:sldId id="288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9"/>
            <p14:sldId id="297"/>
            <p14:sldId id="298"/>
            <p14:sldId id="286"/>
            <p14:sldId id="28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B42B3-D97D-4815-B1B7-CF7AA710E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09863-D141-4167-B2C3-70DCAF360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4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09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84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9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8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30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34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73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7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1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3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8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27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66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94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60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09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66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3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60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77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7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3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0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5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6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1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0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3"/>
          <p:cNvGrpSpPr/>
          <p:nvPr/>
        </p:nvGrpSpPr>
        <p:grpSpPr bwMode="auto">
          <a:xfrm>
            <a:off x="905934" y="5170487"/>
            <a:ext cx="8994812" cy="76202"/>
            <a:chOff x="0" y="0"/>
            <a:chExt cx="8600" cy="12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0" y="2"/>
              <a:ext cx="1719" cy="121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719" y="2"/>
              <a:ext cx="1720" cy="121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5160" y="0"/>
              <a:ext cx="1720" cy="121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6880" y="0"/>
              <a:ext cx="1721" cy="121"/>
            </a:xfrm>
            <a:prstGeom prst="rect">
              <a:avLst/>
            </a:prstGeom>
            <a:solidFill>
              <a:srgbClr val="F96D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439" y="1"/>
              <a:ext cx="1721" cy="1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057" name="Rectangle 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05933" y="4378326"/>
            <a:ext cx="8995859" cy="792163"/>
          </a:xfrm>
        </p:spPr>
        <p:txBody>
          <a:bodyPr wrap="square" lIns="90170" tIns="46990" rIns="90170" bIns="46990"/>
          <a:lstStyle>
            <a:lvl1pPr algn="l">
              <a:defRPr sz="4000"/>
            </a:lvl1pPr>
          </a:lstStyle>
          <a:p>
            <a:pPr lvl="0"/>
            <a:r>
              <a:rPr lang="zh-CN" altLang="en-US" noProof="0" dirty="0" smtClean="0"/>
              <a:t>单击此处编辑标题</a:t>
            </a:r>
            <a:endParaRPr lang="zh-CN" noProof="0" dirty="0" smtClean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905933" y="5246689"/>
            <a:ext cx="8995859" cy="715961"/>
          </a:xfrm>
        </p:spPr>
        <p:txBody>
          <a:bodyPr wrap="square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Picture 2" descr="dadad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t="16596" r="129" b="8403"/>
          <a:stretch>
            <a:fillRect/>
          </a:stretch>
        </p:blipFill>
        <p:spPr bwMode="auto">
          <a:xfrm>
            <a:off x="0" y="0"/>
            <a:ext cx="121920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74291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33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3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2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1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39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30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8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4966" y="274638"/>
            <a:ext cx="6811546" cy="10116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966" y="1558313"/>
            <a:ext cx="6811546" cy="4525963"/>
          </a:xfrm>
        </p:spPr>
        <p:txBody>
          <a:bodyPr>
            <a:normAutofit/>
          </a:bodyPr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45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628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98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797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76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6272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as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" y="788566"/>
            <a:ext cx="3777047" cy="1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2" descr="#wm#_36_02_100_1000_a_1_38#clear#"/>
          <p:cNvSpPr txBox="1">
            <a:spLocks noChangeArrowheads="1"/>
          </p:cNvSpPr>
          <p:nvPr/>
        </p:nvSpPr>
        <p:spPr bwMode="auto">
          <a:xfrm>
            <a:off x="0" y="2570164"/>
            <a:ext cx="12200467" cy="1702291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marL="342900" indent="-342900" algn="l" eaLnBrk="1" hangingPunct="1">
              <a:buFontTx/>
              <a:buChar char="•"/>
            </a:pPr>
            <a:endParaRPr lang="zh-CN" altLang="zh-CN" sz="320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2570164"/>
            <a:ext cx="9753600" cy="168587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/>
              <a:t>单击此处编辑母版标题样式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21317" y="4271802"/>
            <a:ext cx="8534400" cy="1042988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zh-CN" noProof="0" dirty="0" smtClean="0"/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4" descr="#wm#_51_07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9557491" y="844635"/>
            <a:ext cx="2441732" cy="345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00201"/>
            <a:ext cx="51562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156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as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" y="788566"/>
            <a:ext cx="3777047" cy="1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2" descr="#wm#_36_02_100_1000_a_1_38#clear#"/>
          <p:cNvSpPr txBox="1">
            <a:spLocks noChangeArrowheads="1"/>
          </p:cNvSpPr>
          <p:nvPr/>
        </p:nvSpPr>
        <p:spPr bwMode="auto">
          <a:xfrm>
            <a:off x="0" y="2570164"/>
            <a:ext cx="12200467" cy="1702291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marL="342900" indent="-342900" algn="l" eaLnBrk="1" hangingPunct="1">
              <a:buFontTx/>
              <a:buChar char="•"/>
            </a:pPr>
            <a:endParaRPr lang="zh-CN" altLang="zh-CN" sz="3200"/>
          </a:p>
        </p:txBody>
      </p:sp>
      <p:pic>
        <p:nvPicPr>
          <p:cNvPr id="13" name="Picture 4" descr="#wm#_51_07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9557491" y="844635"/>
            <a:ext cx="2441732" cy="345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2570164"/>
            <a:ext cx="9753600" cy="1702291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9474" y="950460"/>
            <a:ext cx="4695940" cy="8604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55279" y="950460"/>
            <a:ext cx="5452240" cy="487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49474" y="1965444"/>
            <a:ext cx="4704326" cy="38570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Line 5" descr="#wm#_36_19_*Z"/>
          <p:cNvSpPr>
            <a:spLocks noChangeShapeType="1"/>
          </p:cNvSpPr>
          <p:nvPr/>
        </p:nvSpPr>
        <p:spPr bwMode="auto">
          <a:xfrm>
            <a:off x="6477438" y="729000"/>
            <a:ext cx="2117" cy="5400000"/>
          </a:xfrm>
          <a:prstGeom prst="line">
            <a:avLst/>
          </a:prstGeom>
          <a:noFill/>
          <a:ln w="28575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37914" y="274639"/>
            <a:ext cx="1915886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8338456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8467" y="6704014"/>
            <a:ext cx="12208933" cy="153987"/>
            <a:chOff x="0" y="0"/>
            <a:chExt cx="14420" cy="243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3"/>
              <a:ext cx="2882" cy="240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2882" y="3"/>
              <a:ext cx="2884" cy="240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8652" y="0"/>
              <a:ext cx="2884" cy="240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1536" y="0"/>
              <a:ext cx="2885" cy="240"/>
            </a:xfrm>
            <a:prstGeom prst="rect">
              <a:avLst/>
            </a:prstGeom>
            <a:solidFill>
              <a:srgbClr val="F96D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766" y="1"/>
              <a:ext cx="2886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4638"/>
            <a:ext cx="1051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  <a:p>
            <a:pPr lvl="2"/>
            <a:r>
              <a:rPr lang="zh-CN" dirty="0" smtClean="0"/>
              <a:t>第三级</a:t>
            </a:r>
          </a:p>
          <a:p>
            <a:pPr lvl="3"/>
            <a:r>
              <a:rPr lang="zh-CN" dirty="0" smtClean="0"/>
              <a:t>第四级</a:t>
            </a:r>
          </a:p>
          <a:p>
            <a:pPr lvl="4"/>
            <a:r>
              <a:rPr lang="zh-CN" dirty="0" smtClean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914400" indent="-45720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57300" indent="-34290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714500" indent="-34290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71700" indent="-34290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1ED6B-C8C9-46C7-9729-645E247C2C9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9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6.xml"/><Relationship Id="rId7" Type="http://schemas.openxmlformats.org/officeDocument/2006/relationships/image" Target="../media/image4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notesSlide" Target="../notesSlides/notesSlide7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slideLayout" Target="../slideLayouts/slideLayout17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notesSlide" Target="../notesSlides/notesSlide8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slideLayout" Target="../slideLayouts/slideLayout17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4.jpe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86.xml"/><Relationship Id="rId16" Type="http://schemas.openxmlformats.org/officeDocument/2006/relationships/image" Target="../media/image8.jpe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image" Target="../media/image7.jpeg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98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image" Target="../media/image11.jpe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image" Target="../media/image12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109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108.xml"/><Relationship Id="rId9" Type="http://schemas.openxmlformats.org/officeDocument/2006/relationships/tags" Target="../tags/tag1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slideLayout" Target="../slideLayouts/slideLayout17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image" Target="../media/image12.png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image" Target="../media/image12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notesSlide" Target="../notesSlides/notesSlide16.xml"/><Relationship Id="rId2" Type="http://schemas.openxmlformats.org/officeDocument/2006/relationships/tags" Target="../tags/tag127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3" Type="http://schemas.openxmlformats.org/officeDocument/2006/relationships/tags" Target="../tags/tag143.xml"/><Relationship Id="rId21" Type="http://schemas.openxmlformats.org/officeDocument/2006/relationships/image" Target="../media/image12.png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notesSlide" Target="../notesSlides/notesSlide17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10" Type="http://schemas.openxmlformats.org/officeDocument/2006/relationships/tags" Target="../tags/tag150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3" Type="http://schemas.openxmlformats.org/officeDocument/2006/relationships/tags" Target="../tags/tag161.xml"/><Relationship Id="rId21" Type="http://schemas.openxmlformats.org/officeDocument/2006/relationships/tags" Target="../tags/tag179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tags" Target="../tags/tag178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24" Type="http://schemas.openxmlformats.org/officeDocument/2006/relationships/image" Target="../media/image12.png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23" Type="http://schemas.openxmlformats.org/officeDocument/2006/relationships/notesSlide" Target="../notesSlides/notesSlide18.xml"/><Relationship Id="rId10" Type="http://schemas.openxmlformats.org/officeDocument/2006/relationships/tags" Target="../tags/tag168.xml"/><Relationship Id="rId19" Type="http://schemas.openxmlformats.org/officeDocument/2006/relationships/tags" Target="../tags/tag177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Relationship Id="rId22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9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notesSlide" Target="../notesSlides/notesSlide20.xml"/><Relationship Id="rId4" Type="http://schemas.openxmlformats.org/officeDocument/2006/relationships/tags" Target="../tags/tag190.xml"/><Relationship Id="rId9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199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198.xml"/><Relationship Id="rId9" Type="http://schemas.openxmlformats.org/officeDocument/2006/relationships/tags" Target="../tags/tag20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notesSlide" Target="../notesSlides/notesSlide22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17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notesSlide" Target="../notesSlides/notesSlide23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5" Type="http://schemas.openxmlformats.org/officeDocument/2006/relationships/tags" Target="../tags/tag21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2" Type="http://schemas.openxmlformats.org/officeDocument/2006/relationships/tags" Target="../tags/tag226.xml"/><Relationship Id="rId16" Type="http://schemas.openxmlformats.org/officeDocument/2006/relationships/image" Target="../media/image13.png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notesSlide" Target="../notesSlides/notesSlide24.xml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13" Type="http://schemas.openxmlformats.org/officeDocument/2006/relationships/tags" Target="../tags/tag250.xml"/><Relationship Id="rId18" Type="http://schemas.openxmlformats.org/officeDocument/2006/relationships/tags" Target="../tags/tag255.xml"/><Relationship Id="rId3" Type="http://schemas.openxmlformats.org/officeDocument/2006/relationships/tags" Target="../tags/tag240.xml"/><Relationship Id="rId21" Type="http://schemas.openxmlformats.org/officeDocument/2006/relationships/notesSlide" Target="../notesSlides/notesSlide25.xml"/><Relationship Id="rId7" Type="http://schemas.openxmlformats.org/officeDocument/2006/relationships/tags" Target="../tags/tag244.xml"/><Relationship Id="rId12" Type="http://schemas.openxmlformats.org/officeDocument/2006/relationships/tags" Target="../tags/tag249.xml"/><Relationship Id="rId17" Type="http://schemas.openxmlformats.org/officeDocument/2006/relationships/tags" Target="../tags/tag254.xml"/><Relationship Id="rId2" Type="http://schemas.openxmlformats.org/officeDocument/2006/relationships/tags" Target="../tags/tag239.xml"/><Relationship Id="rId16" Type="http://schemas.openxmlformats.org/officeDocument/2006/relationships/tags" Target="../tags/tag253.xml"/><Relationship Id="rId20" Type="http://schemas.openxmlformats.org/officeDocument/2006/relationships/slideLayout" Target="../slideLayouts/slideLayout17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tags" Target="../tags/tag248.xml"/><Relationship Id="rId5" Type="http://schemas.openxmlformats.org/officeDocument/2006/relationships/tags" Target="../tags/tag242.xml"/><Relationship Id="rId15" Type="http://schemas.openxmlformats.org/officeDocument/2006/relationships/tags" Target="../tags/tag252.xml"/><Relationship Id="rId10" Type="http://schemas.openxmlformats.org/officeDocument/2006/relationships/tags" Target="../tags/tag247.xml"/><Relationship Id="rId19" Type="http://schemas.openxmlformats.org/officeDocument/2006/relationships/tags" Target="../tags/tag256.xml"/><Relationship Id="rId4" Type="http://schemas.openxmlformats.org/officeDocument/2006/relationships/tags" Target="../tags/tag241.xml"/><Relationship Id="rId9" Type="http://schemas.openxmlformats.org/officeDocument/2006/relationships/tags" Target="../tags/tag246.xml"/><Relationship Id="rId14" Type="http://schemas.openxmlformats.org/officeDocument/2006/relationships/tags" Target="../tags/tag251.xml"/><Relationship Id="rId2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18" Type="http://schemas.openxmlformats.org/officeDocument/2006/relationships/tags" Target="../tags/tag274.xml"/><Relationship Id="rId3" Type="http://schemas.openxmlformats.org/officeDocument/2006/relationships/tags" Target="../tags/tag259.xml"/><Relationship Id="rId21" Type="http://schemas.openxmlformats.org/officeDocument/2006/relationships/tags" Target="../tags/tag277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tags" Target="../tags/tag273.xml"/><Relationship Id="rId25" Type="http://schemas.openxmlformats.org/officeDocument/2006/relationships/image" Target="../media/image14.png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20" Type="http://schemas.openxmlformats.org/officeDocument/2006/relationships/tags" Target="../tags/tag276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24" Type="http://schemas.openxmlformats.org/officeDocument/2006/relationships/notesSlide" Target="../notesSlides/notesSlide26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23" Type="http://schemas.openxmlformats.org/officeDocument/2006/relationships/slideLayout" Target="../slideLayouts/slideLayout17.xml"/><Relationship Id="rId10" Type="http://schemas.openxmlformats.org/officeDocument/2006/relationships/tags" Target="../tags/tag266.xml"/><Relationship Id="rId19" Type="http://schemas.openxmlformats.org/officeDocument/2006/relationships/tags" Target="../tags/tag275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Relationship Id="rId22" Type="http://schemas.openxmlformats.org/officeDocument/2006/relationships/tags" Target="../tags/tag27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3" Type="http://schemas.openxmlformats.org/officeDocument/2006/relationships/tags" Target="../tags/tag281.xml"/><Relationship Id="rId21" Type="http://schemas.openxmlformats.org/officeDocument/2006/relationships/tags" Target="../tags/tag299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5" Type="http://schemas.openxmlformats.org/officeDocument/2006/relationships/image" Target="../media/image14.png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tags" Target="../tags/tag298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24" Type="http://schemas.openxmlformats.org/officeDocument/2006/relationships/notesSlide" Target="../notesSlides/notesSlide27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slideLayout" Target="../slideLayouts/slideLayout17.xml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tags" Target="../tags/tag30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tags" Target="../tags/tag313.xml"/><Relationship Id="rId18" Type="http://schemas.openxmlformats.org/officeDocument/2006/relationships/tags" Target="../tags/tag318.xml"/><Relationship Id="rId26" Type="http://schemas.openxmlformats.org/officeDocument/2006/relationships/tags" Target="../tags/tag326.xml"/><Relationship Id="rId3" Type="http://schemas.openxmlformats.org/officeDocument/2006/relationships/tags" Target="../tags/tag303.xml"/><Relationship Id="rId21" Type="http://schemas.openxmlformats.org/officeDocument/2006/relationships/tags" Target="../tags/tag321.xml"/><Relationship Id="rId7" Type="http://schemas.openxmlformats.org/officeDocument/2006/relationships/tags" Target="../tags/tag307.xml"/><Relationship Id="rId12" Type="http://schemas.openxmlformats.org/officeDocument/2006/relationships/tags" Target="../tags/tag312.xml"/><Relationship Id="rId17" Type="http://schemas.openxmlformats.org/officeDocument/2006/relationships/tags" Target="../tags/tag317.xml"/><Relationship Id="rId25" Type="http://schemas.openxmlformats.org/officeDocument/2006/relationships/tags" Target="../tags/tag325.xml"/><Relationship Id="rId2" Type="http://schemas.openxmlformats.org/officeDocument/2006/relationships/tags" Target="../tags/tag302.xml"/><Relationship Id="rId16" Type="http://schemas.openxmlformats.org/officeDocument/2006/relationships/tags" Target="../tags/tag316.xml"/><Relationship Id="rId20" Type="http://schemas.openxmlformats.org/officeDocument/2006/relationships/tags" Target="../tags/tag320.xml"/><Relationship Id="rId29" Type="http://schemas.openxmlformats.org/officeDocument/2006/relationships/image" Target="../media/image14.png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tags" Target="../tags/tag311.xml"/><Relationship Id="rId24" Type="http://schemas.openxmlformats.org/officeDocument/2006/relationships/tags" Target="../tags/tag324.xml"/><Relationship Id="rId5" Type="http://schemas.openxmlformats.org/officeDocument/2006/relationships/tags" Target="../tags/tag305.xml"/><Relationship Id="rId15" Type="http://schemas.openxmlformats.org/officeDocument/2006/relationships/tags" Target="../tags/tag315.xml"/><Relationship Id="rId23" Type="http://schemas.openxmlformats.org/officeDocument/2006/relationships/tags" Target="../tags/tag323.xml"/><Relationship Id="rId28" Type="http://schemas.openxmlformats.org/officeDocument/2006/relationships/notesSlide" Target="../notesSlides/notesSlide28.xml"/><Relationship Id="rId10" Type="http://schemas.openxmlformats.org/officeDocument/2006/relationships/tags" Target="../tags/tag310.xml"/><Relationship Id="rId19" Type="http://schemas.openxmlformats.org/officeDocument/2006/relationships/tags" Target="../tags/tag319.xml"/><Relationship Id="rId4" Type="http://schemas.openxmlformats.org/officeDocument/2006/relationships/tags" Target="../tags/tag304.xml"/><Relationship Id="rId9" Type="http://schemas.openxmlformats.org/officeDocument/2006/relationships/tags" Target="../tags/tag309.xml"/><Relationship Id="rId14" Type="http://schemas.openxmlformats.org/officeDocument/2006/relationships/tags" Target="../tags/tag314.xml"/><Relationship Id="rId22" Type="http://schemas.openxmlformats.org/officeDocument/2006/relationships/tags" Target="../tags/tag322.xml"/><Relationship Id="rId27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4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sz="3600" dirty="0" smtClean="0">
                <a:latin typeface="+mj-lt"/>
                <a:ea typeface="+mj-ea"/>
              </a:rPr>
              <a:t>机器学习实战</a:t>
            </a:r>
            <a:endParaRPr lang="zh-CN" altLang="en-US" sz="3600" dirty="0">
              <a:latin typeface="+mj-lt"/>
              <a:ea typeface="+mj-ea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sz="1800" dirty="0" smtClean="0">
                <a:latin typeface="+mn-lt"/>
                <a:ea typeface="+mn-ea"/>
              </a:rPr>
              <a:t>Machine Learning in Action</a:t>
            </a:r>
            <a:endParaRPr lang="zh-CN" altLang="en-US" sz="180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zh-CN" altLang="en-US" dirty="0" smtClean="0"/>
              <a:t>邻近算法的一般流程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）数据收集：任何方法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）准备数据：距离计算所需要的数值，最好是结构化的数据格式。为平衡每个特征对距离的影响，对数据进行归一化处理。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）分析数据：任何方法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）训练算法：此步骤不适用与</a:t>
            </a:r>
            <a:r>
              <a:rPr lang="en-US" altLang="zh-CN" dirty="0" smtClean="0"/>
              <a:t>k-</a:t>
            </a:r>
            <a:r>
              <a:rPr lang="zh-CN" altLang="en-US" dirty="0" smtClean="0"/>
              <a:t>邻近算法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）测试算法：计算错误率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）使用算法：首先需要输入样本数据和结构化的输出结构化的输出结果，然后运行</a:t>
            </a:r>
            <a:r>
              <a:rPr lang="en-US" altLang="zh-CN" dirty="0" smtClean="0"/>
              <a:t>k-</a:t>
            </a:r>
            <a:r>
              <a:rPr lang="zh-CN" altLang="en-US" dirty="0" smtClean="0"/>
              <a:t>邻近算法判定输入数据分别属于哪个分类，最后应用对计算出的分类执行后续的处理。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33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zh-CN" altLang="en-US" dirty="0" smtClean="0"/>
              <a:t>邻近算法核心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距离计算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86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r>
              <a:rPr lang="en-US" altLang="zh-CN" dirty="0" smtClean="0"/>
              <a:t>k-</a:t>
            </a:r>
            <a:r>
              <a:rPr lang="zh-CN" altLang="en-US" dirty="0" smtClean="0"/>
              <a:t>邻近算法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对未知类别属性的数据集中每个点依次执行以下操作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）计算已知类别数据集中的点与当前点之间的距离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）按照距离递增次序排序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）选取与当前点距离最小的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）确定前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个点所在类别出现的频数；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）返回前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个点出现频数最高的类别作为当前点的预测分类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365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实例：约会数据</a:t>
            </a:r>
            <a:r>
              <a:rPr lang="en-US" altLang="zh-CN" dirty="0"/>
              <a:t> </a:t>
            </a:r>
            <a:r>
              <a:rPr lang="en-US" altLang="zh-CN" dirty="0" smtClean="0"/>
              <a:t>ch2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准备数据：从文本文件中解析数据</a:t>
            </a:r>
            <a:endParaRPr lang="en-US" altLang="zh-CN" dirty="0" smtClean="0"/>
          </a:p>
          <a:p>
            <a:r>
              <a:rPr lang="zh-CN" altLang="en-US" dirty="0" smtClean="0"/>
              <a:t>分析数据：使用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创建散点图</a:t>
            </a:r>
            <a:endParaRPr lang="en-US" altLang="zh-CN" dirty="0" smtClean="0"/>
          </a:p>
          <a:p>
            <a:r>
              <a:rPr lang="zh-CN" altLang="en-US" dirty="0" smtClean="0"/>
              <a:t>准备数据：</a:t>
            </a:r>
            <a:r>
              <a:rPr lang="zh-CN" altLang="en-US" b="1" dirty="0" smtClean="0"/>
              <a:t>归一化数值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161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mtClean="0">
                <a:latin typeface="+mj-lt"/>
                <a:ea typeface="+mj-ea"/>
                <a:cs typeface="+mj-cs"/>
              </a:rPr>
              <a:t>请在此输入您的标题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 smtClean="0">
                <a:solidFill>
                  <a:schemeClr val="bg2"/>
                </a:solidFill>
              </a:rPr>
              <a:t>请在此输入您的文本。请在此输入您的文本。请在此输入您的文本。请在此输入您的文本。请在此输入您的文本。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8" name="图片占位符 2"/>
          <p:cNvPicPr preferRelativeResize="0"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r="92"/>
          <a:stretch>
            <a:fillRect/>
          </a:stretch>
        </p:blipFill>
        <p:spPr>
          <a:xfrm>
            <a:off x="5184000" y="464400"/>
            <a:ext cx="6170400" cy="5403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46" y="0"/>
            <a:ext cx="8250908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54600" y="265874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smtClean="0">
                <a:latin typeface="+mj-lt"/>
                <a:ea typeface="+mj-ea"/>
                <a:cs typeface="+mj-cs"/>
              </a:rPr>
              <a:t>请在此输入您的标题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554600" y="5989010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mtClean="0"/>
              <a:t>请在此输入您的文本。请在此输入您的文本。请在此输入您的文本。</a:t>
            </a:r>
            <a:endParaRPr lang="zh-CN" altLang="en-US" sz="1800" dirty="0"/>
          </a:p>
        </p:txBody>
      </p:sp>
      <p:pic>
        <p:nvPicPr>
          <p:cNvPr id="5" name="Picture 2"/>
          <p:cNvPicPr preferRelativeResize="0">
            <a:picLocks noChangeArrowheads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3" t="16596" r="10582" b="8403"/>
          <a:stretch>
            <a:fillRect/>
          </a:stretch>
        </p:blipFill>
        <p:spPr bwMode="auto">
          <a:xfrm>
            <a:off x="1555200" y="1262624"/>
            <a:ext cx="9082800" cy="45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8" name="Group 6"/>
          <p:cNvGrpSpPr/>
          <p:nvPr>
            <p:custDataLst>
              <p:tags r:id="rId2"/>
            </p:custDataLst>
          </p:nvPr>
        </p:nvGrpSpPr>
        <p:grpSpPr bwMode="auto">
          <a:xfrm>
            <a:off x="1603742" y="3565235"/>
            <a:ext cx="8957082" cy="912168"/>
            <a:chOff x="0" y="0"/>
            <a:chExt cx="9795" cy="998"/>
          </a:xfrm>
        </p:grpSpPr>
        <p:sp>
          <p:nvSpPr>
            <p:cNvPr id="8199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8200" name="Rectangl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00BAF7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1631176" y="2234704"/>
            <a:ext cx="8957082" cy="912168"/>
            <a:chOff x="2943226" y="2392363"/>
            <a:chExt cx="6219825" cy="633412"/>
          </a:xfrm>
        </p:grpSpPr>
        <p:grpSp>
          <p:nvGrpSpPr>
            <p:cNvPr id="8195" name="Group 3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2943226" y="2392363"/>
              <a:ext cx="6219825" cy="633412"/>
              <a:chOff x="0" y="0"/>
              <a:chExt cx="9795" cy="998"/>
            </a:xfrm>
          </p:grpSpPr>
          <p:sp>
            <p:nvSpPr>
              <p:cNvPr id="8196" name="Rectangle 3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0" y="0"/>
                <a:ext cx="1000" cy="998"/>
              </a:xfrm>
              <a:prstGeom prst="rect">
                <a:avLst/>
              </a:prstGeom>
              <a:solidFill>
                <a:srgbClr val="FB262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170" tIns="46990" rIns="90170" bIns="46990" anchor="ctr">
                <a:norm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2800">
                    <a:latin typeface="+mn-lt"/>
                    <a:ea typeface="+mn-ea"/>
                    <a:sym typeface="Arial" pitchFamily="34" charset="0"/>
                  </a:rPr>
                  <a:t>1</a:t>
                </a:r>
              </a:p>
            </p:txBody>
          </p:sp>
          <p:sp>
            <p:nvSpPr>
              <p:cNvPr id="8197" name="Rectangle 4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995" y="2"/>
                <a:ext cx="8800" cy="996"/>
              </a:xfrm>
              <a:prstGeom prst="rect">
                <a:avLst/>
              </a:prstGeom>
              <a:noFill/>
              <a:ln w="9525" cmpd="sng">
                <a:solidFill>
                  <a:srgbClr val="FB262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rm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+mn-lt"/>
                    <a:ea typeface="+mn-ea"/>
                    <a:sym typeface="Arial" pitchFamily="34" charset="0"/>
                  </a:rPr>
                  <a:t>请在此输入您的文本。</a:t>
                </a:r>
              </a:p>
            </p:txBody>
          </p:sp>
        </p:grp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2943226" y="2392363"/>
              <a:ext cx="6219825" cy="633412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/>
          <p:nvPr>
            <p:custDataLst>
              <p:tags r:id="rId2"/>
            </p:custDataLst>
          </p:nvPr>
        </p:nvGrpSpPr>
        <p:grpSpPr bwMode="auto">
          <a:xfrm>
            <a:off x="1544279" y="1488136"/>
            <a:ext cx="9131410" cy="929921"/>
            <a:chOff x="0" y="0"/>
            <a:chExt cx="9795" cy="998"/>
          </a:xfrm>
        </p:grpSpPr>
        <p:sp>
          <p:nvSpPr>
            <p:cNvPr id="9220" name="Rectangle 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9221" name="Rectangle 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92151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9222" name="Group 6"/>
          <p:cNvGrpSpPr/>
          <p:nvPr>
            <p:custDataLst>
              <p:tags r:id="rId3"/>
            </p:custDataLst>
          </p:nvPr>
        </p:nvGrpSpPr>
        <p:grpSpPr bwMode="auto">
          <a:xfrm>
            <a:off x="1516311" y="2844563"/>
            <a:ext cx="9131410" cy="929921"/>
            <a:chOff x="0" y="0"/>
            <a:chExt cx="9795" cy="998"/>
          </a:xfrm>
        </p:grpSpPr>
        <p:sp>
          <p:nvSpPr>
            <p:cNvPr id="9223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E4E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9224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E4E2E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9225" name="Group 9"/>
          <p:cNvGrpSpPr/>
          <p:nvPr>
            <p:custDataLst>
              <p:tags r:id="rId4"/>
            </p:custDataLst>
          </p:nvPr>
        </p:nvGrpSpPr>
        <p:grpSpPr bwMode="auto">
          <a:xfrm>
            <a:off x="1516311" y="4256925"/>
            <a:ext cx="9131410" cy="929921"/>
            <a:chOff x="0" y="0"/>
            <a:chExt cx="9795" cy="998"/>
          </a:xfrm>
        </p:grpSpPr>
        <p:sp>
          <p:nvSpPr>
            <p:cNvPr id="9226" name="Rectangle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FA6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9227" name="Rectangle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F96D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3"/>
          <p:cNvGrpSpPr/>
          <p:nvPr>
            <p:custDataLst>
              <p:tags r:id="rId2"/>
            </p:custDataLst>
          </p:nvPr>
        </p:nvGrpSpPr>
        <p:grpSpPr bwMode="auto">
          <a:xfrm>
            <a:off x="1586482" y="866062"/>
            <a:ext cx="9046744" cy="921299"/>
            <a:chOff x="0" y="0"/>
            <a:chExt cx="9795" cy="998"/>
          </a:xfrm>
        </p:grpSpPr>
        <p:sp>
          <p:nvSpPr>
            <p:cNvPr id="10244" name="Rectangle 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10245" name="Rectangle 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FB262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10246" name="Group 6"/>
          <p:cNvGrpSpPr/>
          <p:nvPr>
            <p:custDataLst>
              <p:tags r:id="rId3"/>
            </p:custDataLst>
          </p:nvPr>
        </p:nvGrpSpPr>
        <p:grpSpPr bwMode="auto">
          <a:xfrm>
            <a:off x="1558774" y="2209912"/>
            <a:ext cx="9046744" cy="921299"/>
            <a:chOff x="0" y="0"/>
            <a:chExt cx="9795" cy="998"/>
          </a:xfrm>
        </p:grpSpPr>
        <p:sp>
          <p:nvSpPr>
            <p:cNvPr id="10247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10248" name="Rectangle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00BAF7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10249" name="Group 9"/>
          <p:cNvGrpSpPr/>
          <p:nvPr>
            <p:custDataLst>
              <p:tags r:id="rId4"/>
            </p:custDataLst>
          </p:nvPr>
        </p:nvGrpSpPr>
        <p:grpSpPr bwMode="auto">
          <a:xfrm>
            <a:off x="1558774" y="3609179"/>
            <a:ext cx="9046744" cy="921299"/>
            <a:chOff x="0" y="0"/>
            <a:chExt cx="9795" cy="998"/>
          </a:xfrm>
        </p:grpSpPr>
        <p:sp>
          <p:nvSpPr>
            <p:cNvPr id="10250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10251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C4C4C4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10252" name="Group 12"/>
          <p:cNvGrpSpPr/>
          <p:nvPr>
            <p:custDataLst>
              <p:tags r:id="rId5"/>
            </p:custDataLst>
          </p:nvPr>
        </p:nvGrpSpPr>
        <p:grpSpPr bwMode="auto">
          <a:xfrm>
            <a:off x="1558774" y="5022299"/>
            <a:ext cx="9046744" cy="921299"/>
            <a:chOff x="0" y="0"/>
            <a:chExt cx="9795" cy="998"/>
          </a:xfrm>
        </p:grpSpPr>
        <p:sp>
          <p:nvSpPr>
            <p:cNvPr id="10253" name="Rectangle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E4E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  <p:sp>
          <p:nvSpPr>
            <p:cNvPr id="10254" name="Rectangle 1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ap="flat" cmpd="sng">
              <a:solidFill>
                <a:srgbClr val="E4E2E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715008" y="423720"/>
            <a:ext cx="8998994" cy="830622"/>
            <a:chOff x="1715008" y="423720"/>
            <a:chExt cx="8998994" cy="830622"/>
          </a:xfrm>
        </p:grpSpPr>
        <p:sp>
          <p:nvSpPr>
            <p:cNvPr id="11268" name="Rectangle 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15008" y="423720"/>
              <a:ext cx="832704" cy="830622"/>
            </a:xfrm>
            <a:prstGeom prst="rect">
              <a:avLst/>
            </a:prstGeom>
            <a:solidFill>
              <a:srgbClr val="FA6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11269" name="Rectangle 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3549" y="425385"/>
              <a:ext cx="8170453" cy="828957"/>
            </a:xfrm>
            <a:prstGeom prst="rect">
              <a:avLst/>
            </a:prstGeom>
            <a:noFill/>
            <a:ln w="9525" cmpd="sng">
              <a:solidFill>
                <a:srgbClr val="F96D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690027" y="1635304"/>
            <a:ext cx="8998994" cy="830622"/>
            <a:chOff x="1690027" y="1635304"/>
            <a:chExt cx="8998994" cy="830622"/>
          </a:xfrm>
        </p:grpSpPr>
        <p:sp>
          <p:nvSpPr>
            <p:cNvPr id="11271" name="Rectangle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690027" y="1635304"/>
              <a:ext cx="832704" cy="830622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18568" y="1636969"/>
              <a:ext cx="8170453" cy="828957"/>
            </a:xfrm>
            <a:prstGeom prst="rect">
              <a:avLst/>
            </a:prstGeom>
            <a:noFill/>
            <a:ln w="9525" cmpd="sng">
              <a:solidFill>
                <a:srgbClr val="FB262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4"/>
            </p:custDataLst>
          </p:nvPr>
        </p:nvGrpSpPr>
        <p:grpSpPr>
          <a:xfrm>
            <a:off x="1690027" y="2896851"/>
            <a:ext cx="8998994" cy="830622"/>
            <a:chOff x="1690027" y="2896851"/>
            <a:chExt cx="8998994" cy="830622"/>
          </a:xfrm>
        </p:grpSpPr>
        <p:sp>
          <p:nvSpPr>
            <p:cNvPr id="11274" name="Rectangle 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90027" y="2896851"/>
              <a:ext cx="832704" cy="830622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11275" name="Rectangle 1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18568" y="2898516"/>
              <a:ext cx="8170453" cy="828957"/>
            </a:xfrm>
            <a:prstGeom prst="rect">
              <a:avLst/>
            </a:prstGeom>
            <a:noFill/>
            <a:ln w="9525" cmpd="sng">
              <a:solidFill>
                <a:srgbClr val="00BAF7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>
            <a:off x="1690027" y="4170888"/>
            <a:ext cx="8998994" cy="830622"/>
            <a:chOff x="1690027" y="4170888"/>
            <a:chExt cx="8998994" cy="830622"/>
          </a:xfrm>
        </p:grpSpPr>
        <p:sp>
          <p:nvSpPr>
            <p:cNvPr id="11277" name="Rectangle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90027" y="4170888"/>
              <a:ext cx="832704" cy="830622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  <p:sp>
          <p:nvSpPr>
            <p:cNvPr id="11278" name="Rectangle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18568" y="4172553"/>
              <a:ext cx="8170453" cy="828957"/>
            </a:xfrm>
            <a:prstGeom prst="rect">
              <a:avLst/>
            </a:prstGeom>
            <a:noFill/>
            <a:ln w="9525" cmpd="sng">
              <a:solidFill>
                <a:srgbClr val="92151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1690027" y="5444925"/>
            <a:ext cx="8998994" cy="830622"/>
            <a:chOff x="1690027" y="5444925"/>
            <a:chExt cx="8998994" cy="830622"/>
          </a:xfrm>
        </p:grpSpPr>
        <p:sp>
          <p:nvSpPr>
            <p:cNvPr id="11280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90027" y="5444925"/>
              <a:ext cx="832704" cy="830622"/>
            </a:xfrm>
            <a:prstGeom prst="rect">
              <a:avLst/>
            </a:prstGeom>
            <a:solidFill>
              <a:srgbClr val="E4E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5</a:t>
              </a:r>
            </a:p>
          </p:txBody>
        </p:sp>
        <p:sp>
          <p:nvSpPr>
            <p:cNvPr id="11281" name="Rectangle 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18568" y="5446590"/>
              <a:ext cx="8170453" cy="828957"/>
            </a:xfrm>
            <a:prstGeom prst="rect">
              <a:avLst/>
            </a:prstGeom>
            <a:noFill/>
            <a:ln w="9525" cmpd="sng">
              <a:solidFill>
                <a:srgbClr val="E4E2E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第一章、机器学习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1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856048" y="329706"/>
            <a:ext cx="8486131" cy="727739"/>
            <a:chOff x="1856048" y="329706"/>
            <a:chExt cx="8486131" cy="727739"/>
          </a:xfrm>
        </p:grpSpPr>
        <p:sp>
          <p:nvSpPr>
            <p:cNvPr id="12292" name="Rectangle 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56048" y="329706"/>
              <a:ext cx="729562" cy="727739"/>
            </a:xfrm>
            <a:prstGeom prst="rect">
              <a:avLst/>
            </a:prstGeom>
            <a:solidFill>
              <a:srgbClr val="FA6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12293" name="Rectangle 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581962" y="331164"/>
              <a:ext cx="7760217" cy="726281"/>
            </a:xfrm>
            <a:prstGeom prst="rect">
              <a:avLst/>
            </a:prstGeom>
            <a:noFill/>
            <a:ln w="9525" cmpd="sng">
              <a:solidFill>
                <a:srgbClr val="F96D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1834161" y="1383923"/>
            <a:ext cx="8486131" cy="725914"/>
            <a:chOff x="1834161" y="1383923"/>
            <a:chExt cx="8486131" cy="725914"/>
          </a:xfrm>
        </p:grpSpPr>
        <p:sp>
          <p:nvSpPr>
            <p:cNvPr id="12295" name="Rectangle 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834161" y="1383923"/>
              <a:ext cx="729562" cy="725914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60075" y="1385378"/>
              <a:ext cx="7760217" cy="724459"/>
            </a:xfrm>
            <a:prstGeom prst="rect">
              <a:avLst/>
            </a:prstGeom>
            <a:noFill/>
            <a:ln w="9525" cmpd="sng">
              <a:solidFill>
                <a:srgbClr val="FB262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1834161" y="2436315"/>
            <a:ext cx="8486131" cy="727737"/>
            <a:chOff x="1834161" y="2436315"/>
            <a:chExt cx="8486131" cy="727737"/>
          </a:xfrm>
        </p:grpSpPr>
        <p:sp>
          <p:nvSpPr>
            <p:cNvPr id="12298" name="Rectangle 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34161" y="2436315"/>
              <a:ext cx="729562" cy="727737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12299" name="Rectangle 1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60075" y="2437773"/>
              <a:ext cx="7760217" cy="726279"/>
            </a:xfrm>
            <a:prstGeom prst="rect">
              <a:avLst/>
            </a:prstGeom>
            <a:noFill/>
            <a:ln w="9525" cmpd="sng">
              <a:solidFill>
                <a:srgbClr val="00BAF7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1834161" y="3490532"/>
            <a:ext cx="8486131" cy="727737"/>
            <a:chOff x="1834161" y="3490532"/>
            <a:chExt cx="8486131" cy="727737"/>
          </a:xfrm>
        </p:grpSpPr>
        <p:sp>
          <p:nvSpPr>
            <p:cNvPr id="12301" name="Rectangle 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834161" y="3490532"/>
              <a:ext cx="729562" cy="727737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  <p:sp>
          <p:nvSpPr>
            <p:cNvPr id="12302" name="Rectangle 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60075" y="3491990"/>
              <a:ext cx="7760217" cy="726279"/>
            </a:xfrm>
            <a:prstGeom prst="rect">
              <a:avLst/>
            </a:prstGeom>
            <a:noFill/>
            <a:ln w="9525" cmpd="sng">
              <a:solidFill>
                <a:srgbClr val="92151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>
            <a:off x="1834161" y="4542926"/>
            <a:ext cx="8486131" cy="727739"/>
            <a:chOff x="1834161" y="4542926"/>
            <a:chExt cx="8486131" cy="727739"/>
          </a:xfrm>
        </p:grpSpPr>
        <p:sp>
          <p:nvSpPr>
            <p:cNvPr id="12304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834161" y="4542926"/>
              <a:ext cx="729562" cy="727739"/>
            </a:xfrm>
            <a:prstGeom prst="rect">
              <a:avLst/>
            </a:prstGeom>
            <a:solidFill>
              <a:srgbClr val="E4E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5</a:t>
              </a:r>
            </a:p>
          </p:txBody>
        </p:sp>
        <p:sp>
          <p:nvSpPr>
            <p:cNvPr id="12305" name="Rectangle 1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60075" y="4544384"/>
              <a:ext cx="7760217" cy="726281"/>
            </a:xfrm>
            <a:prstGeom prst="rect">
              <a:avLst/>
            </a:prstGeom>
            <a:noFill/>
            <a:ln w="9525" cmpd="sng">
              <a:solidFill>
                <a:srgbClr val="E4E2E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1834161" y="5597142"/>
            <a:ext cx="8486131" cy="727739"/>
            <a:chOff x="1834161" y="5597142"/>
            <a:chExt cx="8486131" cy="727739"/>
          </a:xfrm>
        </p:grpSpPr>
        <p:sp>
          <p:nvSpPr>
            <p:cNvPr id="12307" name="Rectangle 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834161" y="5597142"/>
              <a:ext cx="729562" cy="727739"/>
            </a:xfrm>
            <a:prstGeom prst="rect">
              <a:avLst/>
            </a:prstGeom>
            <a:solidFill>
              <a:srgbClr val="FA6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6</a:t>
              </a:r>
            </a:p>
          </p:txBody>
        </p:sp>
        <p:sp>
          <p:nvSpPr>
            <p:cNvPr id="12308" name="Rectangle 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60075" y="5598600"/>
              <a:ext cx="7760217" cy="726281"/>
            </a:xfrm>
            <a:prstGeom prst="rect">
              <a:avLst/>
            </a:prstGeom>
            <a:noFill/>
            <a:ln w="9525" cap="flat" cmpd="sng">
              <a:solidFill>
                <a:srgbClr val="F96D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+mj-lt"/>
                <a:ea typeface="+mj-ea"/>
              </a:rPr>
              <a:t>01.请在这里输入节标题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b" anchorCtr="0" compatLnSpc="1">
            <a:normAutofit/>
          </a:bodyPr>
          <a:lstStyle/>
          <a:p>
            <a:pPr eaLnBrk="1" hangingPunct="1"/>
            <a:r>
              <a:rPr lang="zh-CN" altLang="en-US" dirty="0">
                <a:latin typeface="+mj-lt"/>
                <a:ea typeface="+mj-ea"/>
              </a:rPr>
              <a:t>请在此输入您的标题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b="25768"/>
          <a:stretch>
            <a:fillRect/>
          </a:stretch>
        </p:blipFill>
        <p:spPr/>
      </p:pic>
      <p:sp>
        <p:nvSpPr>
          <p:cNvPr id="24579" name="Rectangle 2"/>
          <p:cNvSpPr>
            <a:spLocks noGrp="1" noChangeArrowheads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175" indent="-3175" eaLnBrk="1" hangingPunct="1"/>
            <a:r>
              <a:rPr lang="zh-CN" altLang="en-US" dirty="0">
                <a:solidFill>
                  <a:schemeClr val="bg2"/>
                </a:solidFill>
                <a:latin typeface="+mn-lt"/>
                <a:ea typeface="+mn-ea"/>
              </a:rPr>
              <a:t>请在此输入您的文本。请在此输入您的文本。请在此输入您的文本。请在此输入您的文本。请在此输入您的文本。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24552" y="4586288"/>
            <a:ext cx="3419946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normAutofit/>
          </a:bodyPr>
          <a:lstStyle/>
          <a:p>
            <a:pPr eaLnBrk="1" hangingPunct="1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请在此输入您的文本。请在此输入您的文本。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790" y="3919538"/>
            <a:ext cx="3419946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eaLnBrk="1" hangingPunct="1"/>
            <a:r>
              <a:rPr lang="zh-CN" altLang="en-US" sz="2400" dirty="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</a:p>
        </p:txBody>
      </p:sp>
      <p:sp>
        <p:nvSpPr>
          <p:cNvPr id="26632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75682" y="4586288"/>
            <a:ext cx="3419946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normAutofit/>
          </a:bodyPr>
          <a:lstStyle/>
          <a:p>
            <a:pPr eaLnBrk="1" hangingPunct="1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请在此输入您的文本。请在此输入您的文本。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72507" y="3919538"/>
            <a:ext cx="3419946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eaLnBrk="1" hangingPunct="1"/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25225" y="4584810"/>
            <a:ext cx="3419946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normAutofit/>
          </a:bodyPr>
          <a:lstStyle/>
          <a:p>
            <a:pPr eaLnBrk="1" hangingPunct="1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请在此输入您的文本。请在此输入您的文本。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920462" y="3918060"/>
            <a:ext cx="3419946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eaLnBrk="1" hangingPunct="1"/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1119188" y="171224"/>
            <a:ext cx="9953624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>
            <a:normAutofit/>
          </a:bodyPr>
          <a:lstStyle>
            <a:defPPr>
              <a:defRPr lang="zh-CN"/>
            </a:defPPr>
            <a:lvl1pPr algn="ctr"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请在此输入您的标题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24" y="1492336"/>
            <a:ext cx="3424708" cy="227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507" y="1492337"/>
            <a:ext cx="3424708" cy="227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0" y="1492337"/>
            <a:ext cx="3424708" cy="227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100390" y="4508938"/>
            <a:ext cx="6016624" cy="5833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ctr" eaLnBrk="1" hangingPunct="1">
              <a:defRPr sz="180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2400" dirty="0"/>
              <a:t>请在此输入您的标题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77917" y="5211703"/>
            <a:ext cx="10752083" cy="126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ctr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请在此输入您的文本。请在此输入您的文本。请在此输入您的文本。请在此输入您的文本。请在此输入您的文本。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42" y="321201"/>
            <a:ext cx="3217479" cy="406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24" y="321201"/>
            <a:ext cx="3217479" cy="406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7" y="3176"/>
            <a:ext cx="456247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j-lt"/>
                <a:ea typeface="+mj-ea"/>
              </a:rPr>
              <a:t>请在此输入您的标题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5080" indent="-5080">
              <a:lnSpc>
                <a:spcPct val="150000"/>
              </a:lnSpc>
            </a:pPr>
            <a:r>
              <a:rPr lang="zh-CN" altLang="en-US">
                <a:latin typeface="+mn-lt"/>
                <a:ea typeface="+mn-ea"/>
              </a:rPr>
              <a:t>请在此输入您的文本。请在此输入您的文本。请在此输入您的文本。请在此输入您的文本。请在此输入您的文本。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7" name="Group 5"/>
          <p:cNvGrpSpPr/>
          <p:nvPr>
            <p:custDataLst>
              <p:tags r:id="rId2"/>
            </p:custDataLst>
          </p:nvPr>
        </p:nvGrpSpPr>
        <p:grpSpPr bwMode="auto">
          <a:xfrm>
            <a:off x="1646457" y="2349669"/>
            <a:ext cx="3500437" cy="3500437"/>
            <a:chOff x="0" y="0"/>
            <a:chExt cx="4330" cy="4331"/>
          </a:xfrm>
        </p:grpSpPr>
        <p:sp>
          <p:nvSpPr>
            <p:cNvPr id="13318" name="Oval 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</a:p>
          </p:txBody>
        </p:sp>
        <p:sp>
          <p:nvSpPr>
            <p:cNvPr id="13319" name="Oval 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20" y="3225"/>
              <a:ext cx="1106" cy="1106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</p:grpSp>
      <p:grpSp>
        <p:nvGrpSpPr>
          <p:cNvPr id="13320" name="Group 8"/>
          <p:cNvGrpSpPr/>
          <p:nvPr>
            <p:custDataLst>
              <p:tags r:id="rId3"/>
            </p:custDataLst>
          </p:nvPr>
        </p:nvGrpSpPr>
        <p:grpSpPr bwMode="auto">
          <a:xfrm>
            <a:off x="6969022" y="2349669"/>
            <a:ext cx="3500438" cy="3500437"/>
            <a:chOff x="0" y="0"/>
            <a:chExt cx="4331" cy="4331"/>
          </a:xfrm>
        </p:grpSpPr>
        <p:sp>
          <p:nvSpPr>
            <p:cNvPr id="13321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00BAF7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3322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00BAF7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9" y="91033"/>
            <a:ext cx="15875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38300" y="852823"/>
            <a:ext cx="4505763" cy="5030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/>
          <p:nvPr>
            <p:custDataLst>
              <p:tags r:id="rId2"/>
            </p:custDataLst>
          </p:nvPr>
        </p:nvGrpSpPr>
        <p:grpSpPr bwMode="auto">
          <a:xfrm>
            <a:off x="1219300" y="1713081"/>
            <a:ext cx="2968878" cy="2968878"/>
            <a:chOff x="0" y="0"/>
            <a:chExt cx="4330" cy="4331"/>
          </a:xfrm>
        </p:grpSpPr>
        <p:sp>
          <p:nvSpPr>
            <p:cNvPr id="14341" name="Oval 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</a:p>
          </p:txBody>
        </p:sp>
        <p:sp>
          <p:nvSpPr>
            <p:cNvPr id="14342" name="Oval 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220" y="3225"/>
              <a:ext cx="1106" cy="1106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</p:grpSp>
      <p:grpSp>
        <p:nvGrpSpPr>
          <p:cNvPr id="14343" name="Group 7"/>
          <p:cNvGrpSpPr/>
          <p:nvPr>
            <p:custDataLst>
              <p:tags r:id="rId3"/>
            </p:custDataLst>
          </p:nvPr>
        </p:nvGrpSpPr>
        <p:grpSpPr bwMode="auto">
          <a:xfrm>
            <a:off x="7986320" y="1713081"/>
            <a:ext cx="2970704" cy="2968878"/>
            <a:chOff x="0" y="0"/>
            <a:chExt cx="4331" cy="4331"/>
          </a:xfrm>
        </p:grpSpPr>
        <p:sp>
          <p:nvSpPr>
            <p:cNvPr id="14344" name="Oval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00BAF7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4345" name="Oval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00BAF7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</p:grpSp>
      <p:grpSp>
        <p:nvGrpSpPr>
          <p:cNvPr id="14346" name="Group 10"/>
          <p:cNvGrpSpPr/>
          <p:nvPr>
            <p:custDataLst>
              <p:tags r:id="rId4"/>
            </p:custDataLst>
          </p:nvPr>
        </p:nvGrpSpPr>
        <p:grpSpPr bwMode="auto">
          <a:xfrm>
            <a:off x="4602810" y="3475316"/>
            <a:ext cx="2968878" cy="2968878"/>
            <a:chOff x="0" y="0"/>
            <a:chExt cx="4331" cy="4331"/>
          </a:xfrm>
        </p:grpSpPr>
        <p:sp>
          <p:nvSpPr>
            <p:cNvPr id="14347" name="Oval 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92151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3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  <a:endParaRPr lang="zh-CN" altLang="en-US" sz="1800" b="1" dirty="0">
                <a:solidFill>
                  <a:schemeClr val="accent3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4348" name="Oval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921519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</p:grpSp>
      <p:pic>
        <p:nvPicPr>
          <p:cNvPr id="13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9" y="91033"/>
            <a:ext cx="15875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38300" y="852823"/>
            <a:ext cx="4505763" cy="5030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4"/>
          <p:cNvGrpSpPr/>
          <p:nvPr>
            <p:custDataLst>
              <p:tags r:id="rId2"/>
            </p:custDataLst>
          </p:nvPr>
        </p:nvGrpSpPr>
        <p:grpSpPr bwMode="auto">
          <a:xfrm>
            <a:off x="1325063" y="1508126"/>
            <a:ext cx="2581275" cy="2581275"/>
            <a:chOff x="0" y="0"/>
            <a:chExt cx="4330" cy="4331"/>
          </a:xfrm>
        </p:grpSpPr>
        <p:sp>
          <p:nvSpPr>
            <p:cNvPr id="15365" name="Oval 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</a:p>
          </p:txBody>
        </p:sp>
        <p:sp>
          <p:nvSpPr>
            <p:cNvPr id="15366" name="Oval 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220" y="3225"/>
              <a:ext cx="1106" cy="1106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</p:grpSp>
      <p:grpSp>
        <p:nvGrpSpPr>
          <p:cNvPr id="15367" name="Group 7"/>
          <p:cNvGrpSpPr/>
          <p:nvPr>
            <p:custDataLst>
              <p:tags r:id="rId3"/>
            </p:custDataLst>
          </p:nvPr>
        </p:nvGrpSpPr>
        <p:grpSpPr bwMode="auto">
          <a:xfrm>
            <a:off x="5995713" y="1508126"/>
            <a:ext cx="2582863" cy="2581275"/>
            <a:chOff x="0" y="0"/>
            <a:chExt cx="4331" cy="4331"/>
          </a:xfrm>
        </p:grpSpPr>
        <p:sp>
          <p:nvSpPr>
            <p:cNvPr id="15368" name="Oval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00BAF7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</a:p>
          </p:txBody>
        </p:sp>
        <p:sp>
          <p:nvSpPr>
            <p:cNvPr id="15369" name="Oval 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00BAF7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</p:grpSp>
      <p:grpSp>
        <p:nvGrpSpPr>
          <p:cNvPr id="15370" name="Group 10"/>
          <p:cNvGrpSpPr/>
          <p:nvPr>
            <p:custDataLst>
              <p:tags r:id="rId4"/>
            </p:custDataLst>
          </p:nvPr>
        </p:nvGrpSpPr>
        <p:grpSpPr bwMode="auto">
          <a:xfrm>
            <a:off x="3718851" y="3790951"/>
            <a:ext cx="2582862" cy="2581275"/>
            <a:chOff x="0" y="0"/>
            <a:chExt cx="4331" cy="4331"/>
          </a:xfrm>
        </p:grpSpPr>
        <p:sp>
          <p:nvSpPr>
            <p:cNvPr id="15371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92151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3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  <a:endParaRPr lang="zh-CN" altLang="en-US" sz="1800" b="1" dirty="0">
                <a:solidFill>
                  <a:schemeClr val="accent3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5372" name="Oval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921519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</p:grpSp>
      <p:grpSp>
        <p:nvGrpSpPr>
          <p:cNvPr id="15373" name="Group 13"/>
          <p:cNvGrpSpPr/>
          <p:nvPr>
            <p:custDataLst>
              <p:tags r:id="rId5"/>
            </p:custDataLst>
          </p:nvPr>
        </p:nvGrpSpPr>
        <p:grpSpPr bwMode="auto">
          <a:xfrm>
            <a:off x="8286314" y="3790951"/>
            <a:ext cx="2581275" cy="2581275"/>
            <a:chOff x="0" y="0"/>
            <a:chExt cx="4331" cy="4331"/>
          </a:xfrm>
        </p:grpSpPr>
        <p:sp>
          <p:nvSpPr>
            <p:cNvPr id="15374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F96D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4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  <a:endParaRPr lang="zh-CN" altLang="en-US" sz="1800" b="1" dirty="0">
                <a:solidFill>
                  <a:schemeClr val="accent4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5375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F96D00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</p:grpSp>
      <p:pic>
        <p:nvPicPr>
          <p:cNvPr id="16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9" y="91033"/>
            <a:ext cx="15875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1138300" y="852823"/>
            <a:ext cx="4505763" cy="5030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Group 4"/>
          <p:cNvGrpSpPr/>
          <p:nvPr>
            <p:custDataLst>
              <p:tags r:id="rId2"/>
            </p:custDataLst>
          </p:nvPr>
        </p:nvGrpSpPr>
        <p:grpSpPr bwMode="auto">
          <a:xfrm>
            <a:off x="1061761" y="1758950"/>
            <a:ext cx="2337128" cy="2337128"/>
            <a:chOff x="0" y="0"/>
            <a:chExt cx="3370" cy="3370"/>
          </a:xfrm>
        </p:grpSpPr>
        <p:sp>
          <p:nvSpPr>
            <p:cNvPr id="16389" name="Oval 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1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6390" name="Oval 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</p:grpSp>
      <p:grpSp>
        <p:nvGrpSpPr>
          <p:cNvPr id="16391" name="Group 7"/>
          <p:cNvGrpSpPr/>
          <p:nvPr>
            <p:custDataLst>
              <p:tags r:id="rId3"/>
            </p:custDataLst>
          </p:nvPr>
        </p:nvGrpSpPr>
        <p:grpSpPr bwMode="auto">
          <a:xfrm>
            <a:off x="4914080" y="1758950"/>
            <a:ext cx="2337128" cy="2337128"/>
            <a:chOff x="0" y="0"/>
            <a:chExt cx="3370" cy="3370"/>
          </a:xfrm>
        </p:grpSpPr>
        <p:sp>
          <p:nvSpPr>
            <p:cNvPr id="16392" name="Oval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BAF7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6393" name="Oval 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00BAF7"/>
            </a:solidFill>
            <a:ln w="762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</p:grpSp>
      <p:grpSp>
        <p:nvGrpSpPr>
          <p:cNvPr id="16394" name="Group 10"/>
          <p:cNvGrpSpPr/>
          <p:nvPr>
            <p:custDataLst>
              <p:tags r:id="rId4"/>
            </p:custDataLst>
          </p:nvPr>
        </p:nvGrpSpPr>
        <p:grpSpPr bwMode="auto">
          <a:xfrm>
            <a:off x="8766399" y="1758950"/>
            <a:ext cx="2337128" cy="2337128"/>
            <a:chOff x="0" y="0"/>
            <a:chExt cx="3370" cy="3370"/>
          </a:xfrm>
        </p:grpSpPr>
        <p:sp>
          <p:nvSpPr>
            <p:cNvPr id="16395" name="Oval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92151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3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3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6396" name="Oval 1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921519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</p:grpSp>
      <p:grpSp>
        <p:nvGrpSpPr>
          <p:cNvPr id="16397" name="Group 13"/>
          <p:cNvGrpSpPr/>
          <p:nvPr>
            <p:custDataLst>
              <p:tags r:id="rId5"/>
            </p:custDataLst>
          </p:nvPr>
        </p:nvGrpSpPr>
        <p:grpSpPr bwMode="auto">
          <a:xfrm>
            <a:off x="2987920" y="4000611"/>
            <a:ext cx="2337128" cy="2337128"/>
            <a:chOff x="0" y="0"/>
            <a:chExt cx="3370" cy="3370"/>
          </a:xfrm>
        </p:grpSpPr>
        <p:sp>
          <p:nvSpPr>
            <p:cNvPr id="16398" name="Oval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F96D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4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4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6399" name="Oval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F96D00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</p:grpSp>
      <p:grpSp>
        <p:nvGrpSpPr>
          <p:cNvPr id="16400" name="Group 16"/>
          <p:cNvGrpSpPr/>
          <p:nvPr>
            <p:custDataLst>
              <p:tags r:id="rId6"/>
            </p:custDataLst>
          </p:nvPr>
        </p:nvGrpSpPr>
        <p:grpSpPr bwMode="auto">
          <a:xfrm>
            <a:off x="6840240" y="4000611"/>
            <a:ext cx="2337128" cy="2337128"/>
            <a:chOff x="0" y="0"/>
            <a:chExt cx="3370" cy="3370"/>
          </a:xfrm>
        </p:grpSpPr>
        <p:sp>
          <p:nvSpPr>
            <p:cNvPr id="16401" name="Oval 1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6402" name="Oval 1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07" y="2509"/>
              <a:ext cx="863" cy="861"/>
            </a:xfrm>
            <a:prstGeom prst="ellipse">
              <a:avLst/>
            </a:prstGeom>
            <a:solidFill>
              <a:srgbClr val="6E6E6E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5</a:t>
              </a:r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9" y="91033"/>
            <a:ext cx="15875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1138300" y="852823"/>
            <a:ext cx="4505763" cy="5030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专家系统</a:t>
            </a:r>
            <a:endParaRPr lang="en-US" altLang="zh-CN" dirty="0"/>
          </a:p>
          <a:p>
            <a:r>
              <a:rPr lang="zh-CN" altLang="en-US" dirty="0" smtClean="0"/>
              <a:t>特征（属性）：测量属性挑选的重要部分</a:t>
            </a:r>
            <a:endParaRPr lang="en-US" altLang="zh-CN" dirty="0" smtClean="0"/>
          </a:p>
          <a:p>
            <a:r>
              <a:rPr lang="zh-CN" altLang="en-US" dirty="0" smtClean="0"/>
              <a:t>实例：特征的测量值分类：区分实例的类别</a:t>
            </a:r>
            <a:endParaRPr lang="en-US" altLang="zh-CN" dirty="0" smtClean="0"/>
          </a:p>
          <a:p>
            <a:r>
              <a:rPr lang="zh-CN" altLang="en-US" dirty="0" smtClean="0"/>
              <a:t>训练集，训练样本：，目标变量（类别）</a:t>
            </a:r>
            <a:endParaRPr lang="en-US" altLang="zh-CN" dirty="0" smtClean="0"/>
          </a:p>
          <a:p>
            <a:r>
              <a:rPr lang="zh-CN" altLang="en-US" dirty="0" smtClean="0"/>
              <a:t>训练数据，测试数据：为了测试机器学习的效果</a:t>
            </a:r>
            <a:endParaRPr lang="en-US" altLang="zh-CN" dirty="0" smtClean="0"/>
          </a:p>
          <a:p>
            <a:r>
              <a:rPr lang="zh-CN" altLang="en-US" dirty="0" smtClean="0"/>
              <a:t>知识表示：判定系统是否已经学会了；可采用规则集形式，也可以采用概率分布的形式，甚至是训练样本集中的一个实例。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6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3"/>
          <p:cNvGrpSpPr/>
          <p:nvPr>
            <p:custDataLst>
              <p:tags r:id="rId2"/>
            </p:custDataLst>
          </p:nvPr>
        </p:nvGrpSpPr>
        <p:grpSpPr bwMode="auto">
          <a:xfrm>
            <a:off x="1061751" y="1695886"/>
            <a:ext cx="2312604" cy="2312604"/>
            <a:chOff x="0" y="0"/>
            <a:chExt cx="3370" cy="3370"/>
          </a:xfrm>
        </p:grpSpPr>
        <p:sp>
          <p:nvSpPr>
            <p:cNvPr id="17412" name="Oval 4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1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13" name="Oval 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</p:grpSp>
      <p:grpSp>
        <p:nvGrpSpPr>
          <p:cNvPr id="17414" name="Group 6"/>
          <p:cNvGrpSpPr/>
          <p:nvPr>
            <p:custDataLst>
              <p:tags r:id="rId3"/>
            </p:custDataLst>
          </p:nvPr>
        </p:nvGrpSpPr>
        <p:grpSpPr bwMode="auto">
          <a:xfrm>
            <a:off x="4157885" y="1695886"/>
            <a:ext cx="2312604" cy="2312604"/>
            <a:chOff x="0" y="0"/>
            <a:chExt cx="3370" cy="3370"/>
          </a:xfrm>
        </p:grpSpPr>
        <p:sp>
          <p:nvSpPr>
            <p:cNvPr id="17415" name="Oval 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BAF7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16" name="Oval 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00BAF7"/>
            </a:solidFill>
            <a:ln w="762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</p:grpSp>
      <p:grpSp>
        <p:nvGrpSpPr>
          <p:cNvPr id="17417" name="Group 9"/>
          <p:cNvGrpSpPr/>
          <p:nvPr>
            <p:custDataLst>
              <p:tags r:id="rId4"/>
            </p:custDataLst>
          </p:nvPr>
        </p:nvGrpSpPr>
        <p:grpSpPr bwMode="auto">
          <a:xfrm>
            <a:off x="7254019" y="1695886"/>
            <a:ext cx="2312604" cy="2312604"/>
            <a:chOff x="0" y="0"/>
            <a:chExt cx="3370" cy="3370"/>
          </a:xfrm>
        </p:grpSpPr>
        <p:sp>
          <p:nvSpPr>
            <p:cNvPr id="17418" name="Oval 1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92151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3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3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19" name="Oval 1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921519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</p:grpSp>
      <p:grpSp>
        <p:nvGrpSpPr>
          <p:cNvPr id="17420" name="Group 12"/>
          <p:cNvGrpSpPr/>
          <p:nvPr>
            <p:custDataLst>
              <p:tags r:id="rId5"/>
            </p:custDataLst>
          </p:nvPr>
        </p:nvGrpSpPr>
        <p:grpSpPr bwMode="auto">
          <a:xfrm>
            <a:off x="2609818" y="4110971"/>
            <a:ext cx="2312604" cy="2312604"/>
            <a:chOff x="0" y="0"/>
            <a:chExt cx="3370" cy="3370"/>
          </a:xfrm>
        </p:grpSpPr>
        <p:sp>
          <p:nvSpPr>
            <p:cNvPr id="17421" name="Oval 1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F96D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4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4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22" name="Oval 1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F96D00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</p:grpSp>
      <p:grpSp>
        <p:nvGrpSpPr>
          <p:cNvPr id="17423" name="Group 15"/>
          <p:cNvGrpSpPr/>
          <p:nvPr>
            <p:custDataLst>
              <p:tags r:id="rId6"/>
            </p:custDataLst>
          </p:nvPr>
        </p:nvGrpSpPr>
        <p:grpSpPr bwMode="auto">
          <a:xfrm>
            <a:off x="5705952" y="4110971"/>
            <a:ext cx="2312604" cy="2312604"/>
            <a:chOff x="0" y="0"/>
            <a:chExt cx="3370" cy="3370"/>
          </a:xfrm>
        </p:grpSpPr>
        <p:sp>
          <p:nvSpPr>
            <p:cNvPr id="17424" name="Oval 1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25" name="Oval 1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07" y="2509"/>
              <a:ext cx="863" cy="861"/>
            </a:xfrm>
            <a:prstGeom prst="ellipse">
              <a:avLst/>
            </a:prstGeom>
            <a:solidFill>
              <a:srgbClr val="6E6E6E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5</a:t>
              </a:r>
            </a:p>
          </p:txBody>
        </p:sp>
      </p:grpSp>
      <p:grpSp>
        <p:nvGrpSpPr>
          <p:cNvPr id="17426" name="Group 18"/>
          <p:cNvGrpSpPr/>
          <p:nvPr>
            <p:custDataLst>
              <p:tags r:id="rId7"/>
            </p:custDataLst>
          </p:nvPr>
        </p:nvGrpSpPr>
        <p:grpSpPr bwMode="auto">
          <a:xfrm>
            <a:off x="8802087" y="4110971"/>
            <a:ext cx="2312604" cy="2312604"/>
            <a:chOff x="0" y="0"/>
            <a:chExt cx="3370" cy="3370"/>
          </a:xfrm>
        </p:grpSpPr>
        <p:sp>
          <p:nvSpPr>
            <p:cNvPr id="17427" name="Oval 1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1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28" name="Oval 2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6</a:t>
              </a:r>
            </a:p>
          </p:txBody>
        </p:sp>
      </p:grpSp>
      <p:pic>
        <p:nvPicPr>
          <p:cNvPr id="24" name="Picture 4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9" y="91033"/>
            <a:ext cx="15875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1138300" y="852823"/>
            <a:ext cx="4505763" cy="5030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23908" y="2506810"/>
            <a:ext cx="3830927" cy="3830927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7655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37165" y="2424984"/>
            <a:ext cx="3830927" cy="3830927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7656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18827" y="1757362"/>
            <a:ext cx="2292978" cy="2291118"/>
          </a:xfrm>
          <a:prstGeom prst="ellipse">
            <a:avLst/>
          </a:prstGeom>
          <a:solidFill>
            <a:srgbClr val="FFCC00"/>
          </a:solidFill>
          <a:ln w="5715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218112" y="588224"/>
            <a:ext cx="1057275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9902546" y="588224"/>
            <a:ext cx="1058862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2310486" y="109833"/>
            <a:ext cx="7571028" cy="9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2800"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32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62488" y="3988850"/>
            <a:ext cx="2690812" cy="2689225"/>
          </a:xfrm>
          <a:prstGeom prst="ellipse">
            <a:avLst/>
          </a:prstGeom>
          <a:solidFill>
            <a:srgbClr val="878787"/>
          </a:solidFill>
          <a:ln w="5715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8677" name="Oval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9707" y="976094"/>
            <a:ext cx="2689225" cy="2689225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8678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47067" y="976094"/>
            <a:ext cx="2690812" cy="2689225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8679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38701" y="1744546"/>
            <a:ext cx="2514599" cy="2517569"/>
          </a:xfrm>
          <a:prstGeom prst="ellipse">
            <a:avLst/>
          </a:prstGeom>
          <a:solidFill>
            <a:srgbClr val="FFCC00"/>
          </a:solidFill>
          <a:ln w="381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1218112" y="588224"/>
            <a:ext cx="1057275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9902546" y="588224"/>
            <a:ext cx="1058862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310486" y="109833"/>
            <a:ext cx="7571028" cy="9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2800"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3200" dirty="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89301" y="3975101"/>
            <a:ext cx="2690813" cy="2689225"/>
          </a:xfrm>
          <a:prstGeom prst="ellipse">
            <a:avLst/>
          </a:prstGeom>
          <a:solidFill>
            <a:srgbClr val="878787"/>
          </a:solidFill>
          <a:ln w="5715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9703" name="Oval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89301" y="1258889"/>
            <a:ext cx="2689225" cy="2689225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9704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27738" y="1258889"/>
            <a:ext cx="2690812" cy="2689225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9705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27738" y="3975101"/>
            <a:ext cx="2690812" cy="2689225"/>
          </a:xfrm>
          <a:prstGeom prst="ellipse">
            <a:avLst/>
          </a:prstGeom>
          <a:solidFill>
            <a:srgbClr val="878787"/>
          </a:solidFill>
          <a:ln w="76200" cap="flat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9706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67300" y="3025775"/>
            <a:ext cx="1873250" cy="1873250"/>
          </a:xfrm>
          <a:prstGeom prst="ellipse">
            <a:avLst/>
          </a:prstGeom>
          <a:solidFill>
            <a:srgbClr val="FFCC00"/>
          </a:solidFill>
          <a:ln w="381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218112" y="588224"/>
            <a:ext cx="1057275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9902546" y="588224"/>
            <a:ext cx="1058862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2310486" y="109833"/>
            <a:ext cx="7571028" cy="9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2800"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32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30550" y="2357438"/>
            <a:ext cx="2197100" cy="2197100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0727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60938" y="1149350"/>
            <a:ext cx="2197100" cy="2197100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0728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91325" y="2357438"/>
            <a:ext cx="2197100" cy="2197100"/>
          </a:xfrm>
          <a:prstGeom prst="ellipse">
            <a:avLst/>
          </a:prstGeom>
          <a:solidFill>
            <a:srgbClr val="878787"/>
          </a:solidFill>
          <a:ln w="76200" cap="flat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0729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03938" y="4449763"/>
            <a:ext cx="2197100" cy="2197100"/>
          </a:xfrm>
          <a:prstGeom prst="ellipse">
            <a:avLst/>
          </a:prstGeom>
          <a:solidFill>
            <a:srgbClr val="878787"/>
          </a:solidFill>
          <a:ln w="76200" cap="flat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0730" name="Oval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7939" y="4449764"/>
            <a:ext cx="2198687" cy="2198687"/>
          </a:xfrm>
          <a:prstGeom prst="ellipse">
            <a:avLst/>
          </a:prstGeom>
          <a:solidFill>
            <a:srgbClr val="878787"/>
          </a:solidFill>
          <a:ln w="5715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0731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22863" y="3071814"/>
            <a:ext cx="1873250" cy="1874837"/>
          </a:xfrm>
          <a:prstGeom prst="ellipse">
            <a:avLst/>
          </a:prstGeom>
          <a:solidFill>
            <a:srgbClr val="FFCC00"/>
          </a:solidFill>
          <a:ln w="381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5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218112" y="588224"/>
            <a:ext cx="1057275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9902546" y="588224"/>
            <a:ext cx="1058862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310486" y="109833"/>
            <a:ext cx="7571028" cy="9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2800"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32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2013" y="1219201"/>
            <a:ext cx="2093912" cy="2092325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2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85013" y="2846388"/>
            <a:ext cx="2093912" cy="2093912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3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78301" y="4537076"/>
            <a:ext cx="2092325" cy="2092325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4" name="Oval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46526" y="1177926"/>
            <a:ext cx="2092325" cy="2092325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5" name="Oval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4826" y="2873376"/>
            <a:ext cx="2093913" cy="2092325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6" name="Oval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84901" y="4541839"/>
            <a:ext cx="2092325" cy="2092325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7" name="Oval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40314" y="2852739"/>
            <a:ext cx="2136775" cy="2136775"/>
          </a:xfrm>
          <a:prstGeom prst="ellipse">
            <a:avLst/>
          </a:prstGeom>
          <a:solidFill>
            <a:srgbClr val="FFCC00"/>
          </a:solidFill>
          <a:ln w="381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218112" y="588224"/>
            <a:ext cx="1057275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9902546" y="588224"/>
            <a:ext cx="1058862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2310486" y="109833"/>
            <a:ext cx="7571028" cy="9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2800"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32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Group 5"/>
          <p:cNvGrpSpPr/>
          <p:nvPr>
            <p:custDataLst>
              <p:tags r:id="rId2"/>
            </p:custDataLst>
          </p:nvPr>
        </p:nvGrpSpPr>
        <p:grpSpPr bwMode="auto">
          <a:xfrm>
            <a:off x="1010953" y="621591"/>
            <a:ext cx="10068736" cy="708736"/>
            <a:chOff x="0" y="30"/>
            <a:chExt cx="13424" cy="945"/>
          </a:xfrm>
        </p:grpSpPr>
        <p:sp>
          <p:nvSpPr>
            <p:cNvPr id="18438" name="Line 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743" y="960"/>
              <a:ext cx="12681" cy="0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8439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233"/>
              <a:ext cx="743" cy="742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18440" name="Text Box 7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45" y="218"/>
              <a:ext cx="10652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</a:p>
          </p:txBody>
        </p:sp>
        <p:pic>
          <p:nvPicPr>
            <p:cNvPr id="18441" name="Picture 9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06"/>
            <a:stretch>
              <a:fillRect/>
            </a:stretch>
          </p:blipFill>
          <p:spPr bwMode="auto">
            <a:xfrm>
              <a:off x="11397" y="30"/>
              <a:ext cx="2027" cy="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8442" name="Group 10"/>
          <p:cNvGrpSpPr/>
          <p:nvPr>
            <p:custDataLst>
              <p:tags r:id="rId3"/>
            </p:custDataLst>
          </p:nvPr>
        </p:nvGrpSpPr>
        <p:grpSpPr bwMode="auto">
          <a:xfrm>
            <a:off x="1030002" y="3580913"/>
            <a:ext cx="10049988" cy="708736"/>
            <a:chOff x="0" y="30"/>
            <a:chExt cx="13399" cy="945"/>
          </a:xfrm>
        </p:grpSpPr>
        <p:sp>
          <p:nvSpPr>
            <p:cNvPr id="18443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743" y="960"/>
              <a:ext cx="12656" cy="15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8444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233"/>
              <a:ext cx="743" cy="742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18445" name="Text Box 1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45" y="218"/>
              <a:ext cx="10627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pic>
          <p:nvPicPr>
            <p:cNvPr id="18446" name="Picture 14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06"/>
            <a:stretch>
              <a:fillRect/>
            </a:stretch>
          </p:blipFill>
          <p:spPr bwMode="auto">
            <a:xfrm>
              <a:off x="11372" y="30"/>
              <a:ext cx="2027" cy="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485615" y="1514476"/>
            <a:ext cx="959754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请在此输入您的文本。请在此输入您的文本。请在此输入您的文本。请在此输入您的文本。</a:t>
            </a: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482440" y="4446811"/>
            <a:ext cx="959754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请在此输入您的文本。请在此输入您的文本。请在此输入您的文本。请在此输入您的文本。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301213" y="636608"/>
            <a:ext cx="10082841" cy="600692"/>
            <a:chOff x="1301213" y="636608"/>
            <a:chExt cx="10082841" cy="600692"/>
          </a:xfrm>
        </p:grpSpPr>
        <p:sp>
          <p:nvSpPr>
            <p:cNvPr id="19463" name="Line 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29654" y="1227129"/>
              <a:ext cx="9554400" cy="0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301213" y="708366"/>
              <a:ext cx="528441" cy="528934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31559" y="674700"/>
              <a:ext cx="8200735" cy="544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</a:p>
          </p:txBody>
        </p:sp>
        <p:pic>
          <p:nvPicPr>
            <p:cNvPr id="19466" name="Picture 10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06"/>
            <a:stretch>
              <a:fillRect/>
            </a:stretch>
          </p:blipFill>
          <p:spPr bwMode="auto">
            <a:xfrm>
              <a:off x="10065177" y="636608"/>
              <a:ext cx="1285994" cy="600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301213" y="2493982"/>
            <a:ext cx="10082841" cy="600694"/>
            <a:chOff x="1301213" y="2493982"/>
            <a:chExt cx="10082841" cy="600694"/>
          </a:xfrm>
        </p:grpSpPr>
        <p:sp>
          <p:nvSpPr>
            <p:cNvPr id="19469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829654" y="3081328"/>
              <a:ext cx="9554400" cy="0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9470" name="Rectangle 1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01213" y="2562562"/>
              <a:ext cx="528441" cy="528937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19471" name="Text Box 1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31559" y="2528896"/>
              <a:ext cx="8200735" cy="544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pic>
          <p:nvPicPr>
            <p:cNvPr id="19472" name="Picture 16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06"/>
            <a:stretch>
              <a:fillRect/>
            </a:stretch>
          </p:blipFill>
          <p:spPr bwMode="auto">
            <a:xfrm>
              <a:off x="10065177" y="2493982"/>
              <a:ext cx="1285994" cy="600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组合 4"/>
          <p:cNvGrpSpPr/>
          <p:nvPr>
            <p:custDataLst>
              <p:tags r:id="rId4"/>
            </p:custDataLst>
          </p:nvPr>
        </p:nvGrpSpPr>
        <p:grpSpPr>
          <a:xfrm>
            <a:off x="1301213" y="4348182"/>
            <a:ext cx="10082839" cy="601966"/>
            <a:chOff x="1301213" y="4348182"/>
            <a:chExt cx="10082839" cy="601966"/>
          </a:xfrm>
        </p:grpSpPr>
        <p:sp>
          <p:nvSpPr>
            <p:cNvPr id="19474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829652" y="4935527"/>
              <a:ext cx="9554400" cy="10169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9475" name="Rectangle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01213" y="4416762"/>
              <a:ext cx="528441" cy="528937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19476" name="Text Box 1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831559" y="4383096"/>
              <a:ext cx="8200735" cy="544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pic>
          <p:nvPicPr>
            <p:cNvPr id="19477" name="Picture 21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06"/>
            <a:stretch>
              <a:fillRect/>
            </a:stretch>
          </p:blipFill>
          <p:spPr bwMode="auto">
            <a:xfrm>
              <a:off x="10065177" y="4348182"/>
              <a:ext cx="1285994" cy="601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832468" y="1371601"/>
            <a:ext cx="9518703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726105" y="3244851"/>
            <a:ext cx="9656768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805478" y="5080001"/>
            <a:ext cx="9545693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112423" y="1302521"/>
            <a:ext cx="9939849" cy="674930"/>
            <a:chOff x="1112423" y="1302521"/>
            <a:chExt cx="9939849" cy="674930"/>
          </a:xfrm>
        </p:grpSpPr>
        <p:sp>
          <p:nvSpPr>
            <p:cNvPr id="20488" name="Line 7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789472" y="1765113"/>
              <a:ext cx="9262800" cy="635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0489" name="Rectangle 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12423" y="1302521"/>
              <a:ext cx="674510" cy="67493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20490" name="Text Box 9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789472" y="1307305"/>
              <a:ext cx="9262330" cy="450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</p:grpSp>
      <p:pic>
        <p:nvPicPr>
          <p:cNvPr id="20491" name="Picture 1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6"/>
          <a:stretch>
            <a:fillRect/>
          </a:stretch>
        </p:blipFill>
        <p:spPr bwMode="auto">
          <a:xfrm>
            <a:off x="9537565" y="143351"/>
            <a:ext cx="1740694" cy="81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112423" y="2609034"/>
            <a:ext cx="9939849" cy="674929"/>
            <a:chOff x="1112423" y="2609034"/>
            <a:chExt cx="9939849" cy="674929"/>
          </a:xfrm>
        </p:grpSpPr>
        <p:sp>
          <p:nvSpPr>
            <p:cNvPr id="20493" name="Line 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789472" y="3073532"/>
              <a:ext cx="9262800" cy="635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0494" name="Rectangle 1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12423" y="2609034"/>
              <a:ext cx="674510" cy="6749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20495" name="Text Box 1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89472" y="2623350"/>
              <a:ext cx="9262330" cy="45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1112423" y="3915546"/>
            <a:ext cx="9939849" cy="674930"/>
            <a:chOff x="1112423" y="3915546"/>
            <a:chExt cx="9939849" cy="674930"/>
          </a:xfrm>
        </p:grpSpPr>
        <p:sp>
          <p:nvSpPr>
            <p:cNvPr id="20497" name="Line 1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789472" y="4378138"/>
              <a:ext cx="9262800" cy="635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0498" name="Rectangle 1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112423" y="3915546"/>
              <a:ext cx="674510" cy="67493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20499" name="Text Box 1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89472" y="3920965"/>
              <a:ext cx="9262330" cy="450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1112423" y="5223646"/>
            <a:ext cx="9939849" cy="672657"/>
            <a:chOff x="1112423" y="5223646"/>
            <a:chExt cx="9939849" cy="672657"/>
          </a:xfrm>
        </p:grpSpPr>
        <p:sp>
          <p:nvSpPr>
            <p:cNvPr id="20501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789472" y="5684680"/>
              <a:ext cx="9262800" cy="633"/>
            </a:xfrm>
            <a:prstGeom prst="line">
              <a:avLst/>
            </a:prstGeom>
            <a:noFill/>
            <a:ln w="19050" cap="flat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0502" name="Rectangle 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12423" y="5223646"/>
              <a:ext cx="674510" cy="672657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  <p:sp>
          <p:nvSpPr>
            <p:cNvPr id="20503" name="Text Box 1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789472" y="5229049"/>
              <a:ext cx="9262330" cy="448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1789764" y="1774010"/>
            <a:ext cx="9261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789764" y="3080522"/>
            <a:ext cx="9261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789764" y="4388622"/>
            <a:ext cx="9261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1789764" y="5695135"/>
            <a:ext cx="9261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6"/>
          <a:stretch>
            <a:fillRect/>
          </a:stretch>
        </p:blipFill>
        <p:spPr bwMode="auto">
          <a:xfrm>
            <a:off x="9537565" y="143351"/>
            <a:ext cx="1740694" cy="81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4209" y="1633863"/>
            <a:ext cx="4320000" cy="634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9106" y="1170752"/>
            <a:ext cx="561296" cy="560964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+mn-lt"/>
                <a:ea typeface="+mn-ea"/>
                <a:sym typeface="Arial" pitchFamily="34" charset="0"/>
              </a:rPr>
              <a:t>1</a:t>
            </a:r>
          </a:p>
        </p:txBody>
      </p:sp>
      <p:sp>
        <p:nvSpPr>
          <p:cNvPr id="31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17384" y="971551"/>
            <a:ext cx="4321194" cy="66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</a:p>
        </p:txBody>
      </p:sp>
      <p:sp>
        <p:nvSpPr>
          <p:cNvPr id="32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511036" y="3493148"/>
            <a:ext cx="4320000" cy="634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3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45932" y="3031523"/>
            <a:ext cx="561296" cy="560700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3</a:t>
            </a:r>
          </a:p>
        </p:txBody>
      </p:sp>
      <p:sp>
        <p:nvSpPr>
          <p:cNvPr id="34" name="Text Box 1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17383" y="2830513"/>
            <a:ext cx="4321195" cy="6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511036" y="5355901"/>
            <a:ext cx="4320000" cy="636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6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45932" y="4891907"/>
            <a:ext cx="561296" cy="562034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5</a:t>
            </a:r>
          </a:p>
        </p:txBody>
      </p:sp>
      <p:sp>
        <p:nvSpPr>
          <p:cNvPr id="37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17383" y="4700589"/>
            <a:ext cx="4321195" cy="66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38" name="Line 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575323" y="1633237"/>
            <a:ext cx="4320000" cy="634"/>
          </a:xfrm>
          <a:prstGeom prst="line">
            <a:avLst/>
          </a:prstGeom>
          <a:noFill/>
          <a:ln w="19050" cap="flat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009968" y="1171197"/>
            <a:ext cx="561546" cy="560433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2</a:t>
            </a:r>
          </a:p>
        </p:txBody>
      </p:sp>
      <p:sp>
        <p:nvSpPr>
          <p:cNvPr id="40" name="Text Box 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578499" y="971551"/>
            <a:ext cx="4323116" cy="66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41" name="Line 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572146" y="3492513"/>
            <a:ext cx="4320000" cy="634"/>
          </a:xfrm>
          <a:prstGeom prst="line">
            <a:avLst/>
          </a:prstGeom>
          <a:noFill/>
          <a:ln w="19050" cap="flat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2" name="Rectangle 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006792" y="3031523"/>
            <a:ext cx="561546" cy="560700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4</a:t>
            </a:r>
          </a:p>
        </p:txBody>
      </p:sp>
      <p:sp>
        <p:nvSpPr>
          <p:cNvPr id="43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578498" y="2830513"/>
            <a:ext cx="4323115" cy="6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18"/>
            </p:custDataLst>
          </p:nvPr>
        </p:nvSpPr>
        <p:spPr>
          <a:xfrm>
            <a:off x="1515015" y="16446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48" name="文本框 47"/>
          <p:cNvSpPr txBox="1"/>
          <p:nvPr>
            <p:custDataLst>
              <p:tags r:id="rId19"/>
            </p:custDataLst>
          </p:nvPr>
        </p:nvSpPr>
        <p:spPr>
          <a:xfrm>
            <a:off x="1511840" y="35115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49" name="文本框 48"/>
          <p:cNvSpPr txBox="1"/>
          <p:nvPr>
            <p:custDataLst>
              <p:tags r:id="rId20"/>
            </p:custDataLst>
          </p:nvPr>
        </p:nvSpPr>
        <p:spPr>
          <a:xfrm>
            <a:off x="1511840" y="53657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50" name="文本框 49"/>
          <p:cNvSpPr txBox="1"/>
          <p:nvPr>
            <p:custDataLst>
              <p:tags r:id="rId21"/>
            </p:custDataLst>
          </p:nvPr>
        </p:nvSpPr>
        <p:spPr>
          <a:xfrm>
            <a:off x="6575915" y="1644651"/>
            <a:ext cx="43214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6572740" y="3511551"/>
            <a:ext cx="43214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机器学习的主要任务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监督学习（这类算法必须知道预测什么，即目标变量的分类信息）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分类：将实例数据划分到合适的分类中；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回归：将预测数值型数据，例如数据拟合曲线；</a:t>
            </a:r>
            <a:endParaRPr lang="en-US" altLang="zh-CN" dirty="0"/>
          </a:p>
          <a:p>
            <a:r>
              <a:rPr lang="zh-CN" altLang="en-US" dirty="0" smtClean="0"/>
              <a:t>无监督学习（没有类别信息，也不会给定目标值）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类聚：数据集合分成由类似的对象组成的多个类的过程；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密度估计：寻找描述数据统计值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降维：减少数据特征的维度，以便使用二维或三维图像直观展示数据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40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514209" y="1633863"/>
            <a:ext cx="4320000" cy="634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33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9106" y="1170752"/>
            <a:ext cx="561296" cy="560964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+mn-lt"/>
                <a:ea typeface="+mn-ea"/>
                <a:sym typeface="Arial" pitchFamily="34" charset="0"/>
              </a:rPr>
              <a:t>1</a:t>
            </a:r>
          </a:p>
        </p:txBody>
      </p:sp>
      <p:sp>
        <p:nvSpPr>
          <p:cNvPr id="22534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17384" y="971551"/>
            <a:ext cx="4321194" cy="66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</a:p>
        </p:txBody>
      </p:sp>
      <p:sp>
        <p:nvSpPr>
          <p:cNvPr id="22537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511036" y="3493148"/>
            <a:ext cx="4320000" cy="634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38" name="Rectangle 1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45932" y="3031523"/>
            <a:ext cx="561296" cy="560700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3</a:t>
            </a:r>
          </a:p>
        </p:txBody>
      </p:sp>
      <p:sp>
        <p:nvSpPr>
          <p:cNvPr id="22539" name="Text Box 1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17383" y="2830513"/>
            <a:ext cx="4321195" cy="6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2541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11036" y="5355901"/>
            <a:ext cx="4320000" cy="636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42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45932" y="4891907"/>
            <a:ext cx="561296" cy="562034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5</a:t>
            </a:r>
          </a:p>
        </p:txBody>
      </p:sp>
      <p:sp>
        <p:nvSpPr>
          <p:cNvPr id="22543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17383" y="4700589"/>
            <a:ext cx="4321195" cy="66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2548" name="Line 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575323" y="1633237"/>
            <a:ext cx="4320000" cy="634"/>
          </a:xfrm>
          <a:prstGeom prst="line">
            <a:avLst/>
          </a:prstGeom>
          <a:noFill/>
          <a:ln w="19050" cap="flat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49" name="Rectangle 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009968" y="1171197"/>
            <a:ext cx="561546" cy="560433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2</a:t>
            </a:r>
          </a:p>
        </p:txBody>
      </p:sp>
      <p:sp>
        <p:nvSpPr>
          <p:cNvPr id="22550" name="Text Box 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78499" y="971551"/>
            <a:ext cx="4323116" cy="66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2552" name="Line 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572146" y="3492513"/>
            <a:ext cx="4320000" cy="634"/>
          </a:xfrm>
          <a:prstGeom prst="line">
            <a:avLst/>
          </a:prstGeom>
          <a:noFill/>
          <a:ln w="19050" cap="flat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53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006792" y="3031523"/>
            <a:ext cx="561546" cy="560700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4</a:t>
            </a:r>
          </a:p>
        </p:txBody>
      </p:sp>
      <p:sp>
        <p:nvSpPr>
          <p:cNvPr id="2255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78498" y="2830513"/>
            <a:ext cx="4323115" cy="6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2558" name="Line 1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605274" y="5355901"/>
            <a:ext cx="4320000" cy="636"/>
          </a:xfrm>
          <a:prstGeom prst="line">
            <a:avLst/>
          </a:prstGeom>
          <a:noFill/>
          <a:ln w="19050" cap="flat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59" name="Rectangle 1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40170" y="4891907"/>
            <a:ext cx="561296" cy="562034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6</a:t>
            </a:r>
          </a:p>
        </p:txBody>
      </p:sp>
      <p:sp>
        <p:nvSpPr>
          <p:cNvPr id="22560" name="Text Box 1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611621" y="4700589"/>
            <a:ext cx="4321195" cy="66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</a:p>
        </p:txBody>
      </p:sp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1515015" y="16446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3" name="文本框 2"/>
          <p:cNvSpPr txBox="1"/>
          <p:nvPr>
            <p:custDataLst>
              <p:tags r:id="rId21"/>
            </p:custDataLst>
          </p:nvPr>
        </p:nvSpPr>
        <p:spPr>
          <a:xfrm>
            <a:off x="1511840" y="35115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4" name="文本框 3"/>
          <p:cNvSpPr txBox="1"/>
          <p:nvPr>
            <p:custDataLst>
              <p:tags r:id="rId22"/>
            </p:custDataLst>
          </p:nvPr>
        </p:nvSpPr>
        <p:spPr>
          <a:xfrm>
            <a:off x="1511840" y="53657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5" name="文本框 4"/>
          <p:cNvSpPr txBox="1"/>
          <p:nvPr>
            <p:custDataLst>
              <p:tags r:id="rId23"/>
            </p:custDataLst>
          </p:nvPr>
        </p:nvSpPr>
        <p:spPr>
          <a:xfrm>
            <a:off x="6575915" y="1644651"/>
            <a:ext cx="43214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6" name="文本框 5"/>
          <p:cNvSpPr txBox="1"/>
          <p:nvPr>
            <p:custDataLst>
              <p:tags r:id="rId24"/>
            </p:custDataLst>
          </p:nvPr>
        </p:nvSpPr>
        <p:spPr>
          <a:xfrm>
            <a:off x="6572740" y="3511551"/>
            <a:ext cx="43214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7" name="文本框 6"/>
          <p:cNvSpPr txBox="1"/>
          <p:nvPr>
            <p:custDataLst>
              <p:tags r:id="rId25"/>
            </p:custDataLst>
          </p:nvPr>
        </p:nvSpPr>
        <p:spPr>
          <a:xfrm>
            <a:off x="6606078" y="53657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pic>
        <p:nvPicPr>
          <p:cNvPr id="33" name="Picture 11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6"/>
          <a:stretch>
            <a:fillRect/>
          </a:stretch>
        </p:blipFill>
        <p:spPr bwMode="auto">
          <a:xfrm>
            <a:off x="9537565" y="143351"/>
            <a:ext cx="1740694" cy="81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机器学习的主要任务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监督学习：分类和回归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分类</a:t>
            </a:r>
            <a:endParaRPr lang="en-US" altLang="zh-CN" dirty="0"/>
          </a:p>
          <a:p>
            <a:pPr lvl="1"/>
            <a:r>
              <a:rPr lang="en-US" altLang="zh-CN" dirty="0" smtClean="0"/>
              <a:t>K-</a:t>
            </a:r>
            <a:r>
              <a:rPr lang="zh-CN" altLang="en-US" dirty="0" smtClean="0"/>
              <a:t>邻近算法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朴素贝叶斯算法</a:t>
            </a:r>
            <a:endParaRPr lang="en-US" altLang="zh-CN" dirty="0" smtClean="0"/>
          </a:p>
          <a:p>
            <a:pPr lvl="1"/>
            <a:r>
              <a:rPr lang="zh-CN" altLang="en-US" dirty="0"/>
              <a:t>支持向量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决策树</a:t>
            </a:r>
            <a:endParaRPr lang="en-US" altLang="zh-CN" dirty="0" smtClean="0"/>
          </a:p>
          <a:p>
            <a:r>
              <a:rPr lang="zh-CN" altLang="en-US" dirty="0" smtClean="0"/>
              <a:t>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局部加强回归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Ridge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Lasso</a:t>
            </a:r>
            <a:r>
              <a:rPr lang="zh-CN" altLang="en-US" dirty="0" smtClean="0"/>
              <a:t>最小回归系数估计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282267" y="1969475"/>
            <a:ext cx="4223364" cy="576262"/>
          </a:xfrm>
        </p:spPr>
        <p:txBody>
          <a:bodyPr/>
          <a:lstStyle/>
          <a:p>
            <a:r>
              <a:rPr lang="zh-CN" altLang="en-US" dirty="0" smtClean="0"/>
              <a:t>无监督学习：类聚和密度估计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zh-CN" altLang="en-US" dirty="0" smtClean="0"/>
              <a:t>均值</a:t>
            </a:r>
            <a:endParaRPr lang="en-US" altLang="zh-CN" dirty="0" smtClean="0"/>
          </a:p>
          <a:p>
            <a:r>
              <a:rPr lang="en-US" altLang="zh-CN" dirty="0" smtClean="0"/>
              <a:t>DBSCAN</a:t>
            </a:r>
          </a:p>
          <a:p>
            <a:r>
              <a:rPr lang="zh-CN" altLang="en-US" dirty="0" smtClean="0"/>
              <a:t>最大期望算法</a:t>
            </a:r>
            <a:endParaRPr lang="en-US" altLang="zh-CN" dirty="0" smtClean="0"/>
          </a:p>
          <a:p>
            <a:r>
              <a:rPr lang="en-US" altLang="zh-CN" dirty="0" smtClean="0"/>
              <a:t>Parzen</a:t>
            </a:r>
            <a:r>
              <a:rPr lang="zh-CN" altLang="en-US" dirty="0" smtClean="0"/>
              <a:t>窗设计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9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如何选择合适的算法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首先考虑使用机器学习算法的目的是什么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预测目标变量的值，选择监督学习算法，否则可以选无监督学习算法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确定选择监督学习算法后，确定目标变量类型，如果是离散型，则选择分类算法，如果是连续型，则选择回归算法</a:t>
            </a:r>
            <a:endParaRPr lang="en-US" altLang="zh-CN" dirty="0"/>
          </a:p>
          <a:p>
            <a:pPr lvl="1"/>
            <a:r>
              <a:rPr lang="zh-CN" altLang="en-US" dirty="0" smtClean="0"/>
              <a:t>若选择无监督学习算法，分析是否只需要将数据划分为离散的组，则使用类聚算法；如果还需要估计数据与每个分组的相似程度，则需要使用密度估计算法。</a:t>
            </a:r>
            <a:endParaRPr lang="en-US" altLang="zh-CN" dirty="0" smtClean="0"/>
          </a:p>
          <a:p>
            <a:r>
              <a:rPr lang="zh-CN" altLang="en-US" dirty="0" smtClean="0"/>
              <a:t>其次需要考虑的是数据问题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特征值是离散型还是连续型变量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特征值是否存在缺失的值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数据中是否存在异常值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zh-CN" altLang="en-US" dirty="0" smtClean="0"/>
              <a:t>我们只能在一定程度上缩小算法的选择范围，一般并不存在最好的算法，关键环节是反复试错的迭代过程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363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开发机器学习应用程序的步骤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一、收集数据</a:t>
            </a:r>
            <a:endParaRPr lang="en-US" altLang="zh-CN" dirty="0" smtClean="0"/>
          </a:p>
          <a:p>
            <a:r>
              <a:rPr lang="zh-CN" altLang="en-US" dirty="0" smtClean="0"/>
              <a:t>二、准备输入数据（必须确保数据格式符合要求）</a:t>
            </a:r>
            <a:endParaRPr lang="en-US" altLang="zh-CN" dirty="0" smtClean="0"/>
          </a:p>
          <a:p>
            <a:r>
              <a:rPr lang="zh-CN" altLang="en-US" dirty="0" smtClean="0"/>
              <a:t>三、分析输入数据（数据中是否存在明显的异常值，是否有空值；确保数据集中没有垃圾数据）</a:t>
            </a:r>
            <a:endParaRPr lang="en-US" altLang="zh-CN" dirty="0" smtClean="0"/>
          </a:p>
          <a:p>
            <a:r>
              <a:rPr lang="zh-CN" altLang="en-US" dirty="0" smtClean="0"/>
              <a:t>四、训练算法（如果使用无监督学习算法，由于不存在目标变量值，因此不需要训练算法）</a:t>
            </a:r>
            <a:endParaRPr lang="en-US" altLang="zh-CN" dirty="0" smtClean="0"/>
          </a:p>
          <a:p>
            <a:r>
              <a:rPr lang="zh-CN" altLang="en-US" dirty="0" smtClean="0"/>
              <a:t>五、测试算法</a:t>
            </a:r>
            <a:endParaRPr lang="en-US" altLang="zh-CN" dirty="0" smtClean="0"/>
          </a:p>
          <a:p>
            <a:r>
              <a:rPr lang="zh-CN" altLang="en-US" dirty="0" smtClean="0"/>
              <a:t>六、使用算法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419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 smtClean="0"/>
              <a:t>	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</a:t>
            </a:r>
            <a:r>
              <a:rPr lang="zh-CN" altLang="en-US" dirty="0" smtClean="0"/>
              <a:t>邻近算法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2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zh-CN" altLang="en-US" dirty="0" smtClean="0"/>
              <a:t>邻近算法概述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精度高、对异常值不敏感、无数据输入假定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计算复杂度高、空间复杂度高</a:t>
            </a:r>
            <a:endParaRPr lang="en-US" altLang="zh-CN" dirty="0" smtClean="0"/>
          </a:p>
          <a:p>
            <a:r>
              <a:rPr lang="zh-CN" altLang="en-US" dirty="0" smtClean="0"/>
              <a:t>适用数据范围：</a:t>
            </a:r>
            <a:endParaRPr lang="en-US" altLang="zh-CN" dirty="0" smtClean="0"/>
          </a:p>
          <a:p>
            <a:pPr lvl="1"/>
            <a:r>
              <a:rPr lang="zh-CN" altLang="en-US" dirty="0"/>
              <a:t>数值</a:t>
            </a:r>
            <a:r>
              <a:rPr lang="zh-CN" altLang="en-US" dirty="0" smtClean="0"/>
              <a:t>型、标称型</a:t>
            </a:r>
            <a:endParaRPr lang="en-US" altLang="zh-CN" dirty="0" smtClean="0"/>
          </a:p>
          <a:p>
            <a:r>
              <a:rPr lang="zh-CN" altLang="en-US" dirty="0" smtClean="0"/>
              <a:t>工作原理：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存在一个样本数据集，并且样本集中每个数据都存在标签；输入没有标签的新数据后，将新数据与样本集中数据对应特征比较，然后算法提取前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个最相似的分类标签，其中出现次数最多的分类作为新数据的分类。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5388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、11、12、13、14、18、22、27、31"/>
  <p:tag name="KSO_WM_SLIDE_ID" val="custom160036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36"/>
  <p:tag name="KSO_WM_TAG_VERSION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ID" val="custom1600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6"/>
  <p:tag name="KSO_WM_UNIT_PRESET_TEXT_LEN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2"/>
  <p:tag name="KSO_WM_UNIT_CLEAR" val="0"/>
  <p:tag name="KSO_WM_UNIT_LAYERLEVEL" val="1"/>
  <p:tag name="KSO_WM_UNIT_VALUE" val="1129*893"/>
  <p:tag name="KSO_WM_UNIT_HIGHLIGHT" val="0"/>
  <p:tag name="KSO_WM_UNIT_COMPATIBLE" val="0"/>
  <p:tag name="KSO_WM_UNIT_ID" val="custom160036_14*d*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5"/>
  <p:tag name="KSO_WM_SLIDE_INDEX" val="15"/>
  <p:tag name="KSO_WM_SLIDE_LAYOUT" val="a_f_d"/>
  <p:tag name="KSO_WM_SLIDE_LAYOUT_CNT" val="1_1_1"/>
  <p:tag name="KSO_WM_SLIDE_TYPE" val="text"/>
  <p:tag name="KSO_WM_BEAUTIFY_FLAG" val="#wm#"/>
  <p:tag name="KSO_WM_SLIDE_POSITION" val="0*0"/>
  <p:tag name="KSO_WM_SLIDE_SIZE" val="933*540"/>
  <p:tag name="KSO_WM_SLIDE_ITEM_CNT" val="2"/>
  <p:tag name="KSO_WM_TEMPLATE_CATEGORY" val="custom"/>
  <p:tag name="KSO_WM_TEMPLATE_INDEX" val="160036"/>
  <p:tag name="KSO_WM_TAG_VERSION" val="1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1"/>
  <p:tag name="KSO_WM_UNIT_ID" val="custom160036_15*d*1"/>
  <p:tag name="KSO_WM_UNIT_CLEAR" val="0"/>
  <p:tag name="KSO_WM_UNIT_LAYERLEVEL" val="1"/>
  <p:tag name="KSO_WM_UNIT_VALUE" val="1903*1266"/>
  <p:tag name="KSO_WM_UNIT_HIGHLIGHT" val="0"/>
  <p:tag name="KSO_WM_UNIT_COMPATIBLE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ID" val="custom160036_15*a*1"/>
  <p:tag name="KSO_WM_UNIT_PRESET_TEXT_INDEX" val="0"/>
  <p:tag name="KSO_WM_UNIT_PRESET_TEXT_LEN" val="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CLEAR" val="1"/>
  <p:tag name="KSO_WM_UNIT_LAYERLEVEL" val="1"/>
  <p:tag name="KSO_WM_UNIT_VALUE" val="168"/>
  <p:tag name="KSO_WM_UNIT_HIGHLIGHT" val="0"/>
  <p:tag name="KSO_WM_UNIT_COMPATIBLE" val="0"/>
  <p:tag name="KSO_WM_UNIT_ID" val="custom160036_15*f*1"/>
  <p:tag name="KSO_WM_UNIT_PRESET_TEXT_INDEX" val="6"/>
  <p:tag name="KSO_WM_UNIT_PRESET_TEXT_LEN" val="5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6"/>
  <p:tag name="KSO_WM_SLIDE_INDEX" val="16"/>
  <p:tag name="KSO_WM_SLIDE_LAYOUT" val="a_l"/>
  <p:tag name="KSO_WM_SLIDE_LAYOUT_CNT" val="1_1"/>
  <p:tag name="KSO_WM_SLIDE_TYPE" val="text"/>
  <p:tag name="KSO_WM_BEAUTIFY_FLAG" val="#wm#"/>
  <p:tag name="KSO_WM_SLIDE_POSITION" val="130*185"/>
  <p:tag name="KSO_WM_SLIDE_SIZE" val="695*276"/>
  <p:tag name="KSO_WM_SLIDE_ITEM_CNT" val="2"/>
  <p:tag name="KSO_WM_TEMPLATE_CATEGORY" val="custom"/>
  <p:tag name="KSO_WM_TEMPLATE_INDEX" val="160036"/>
  <p:tag name="KSO_WM_TAG_VERSION" val="1.0"/>
  <p:tag name="KSO_WM_DIAGRAM_GROUP_CODE" val="l1-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6*i*0"/>
  <p:tag name="KSO_WM_TEMPLATE_CATEGORY" val="custom"/>
  <p:tag name="KSO_WM_TEMPLATE_INDEX" val="160036"/>
  <p:tag name="KSO_WM_UNIT_INDEX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6*i*5"/>
  <p:tag name="KSO_WM_TEMPLATE_CATEGORY" val="custom"/>
  <p:tag name="KSO_WM_TEMPLATE_INDEX" val="160036"/>
  <p:tag name="KSO_WM_UNIT_INDEX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6*i*10"/>
  <p:tag name="KSO_WM_TEMPLATE_CATEGORY" val="custom"/>
  <p:tag name="KSO_WM_TEMPLATE_INDEX" val="160036"/>
  <p:tag name="KSO_WM_UNIT_INDEX" val="1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160036_16*a*1"/>
  <p:tag name="KSO_WM_UNIT_PRESET_TEXT_INDEX" val="0"/>
  <p:tag name="KSO_WM_UNIT_PRESET_TEXT_LEN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1"/>
  <p:tag name="KSO_WM_UNIT_ID" val="custom160036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168"/>
  <p:tag name="KSO_WM_UNIT_HIGHLIGHT" val="0"/>
  <p:tag name="KSO_WM_UNIT_COMPATIBLE" val="0"/>
  <p:tag name="KSO_WM_UNIT_ID" val="custom160036_16*l_h_f*1_2_1"/>
  <p:tag name="KSO_WM_UNIT_PRESET_TEXT_INDEX" val="2"/>
  <p:tag name="KSO_WM_UNIT_PRESET_TEXT_LEN" val="20"/>
  <p:tag name="KSO_WM_DIAGRAM_GROUP_CODE" val="l1-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16*l_i*1_2"/>
  <p:tag name="KSO_WM_DIAGRAM_GROUP_CODE" val="l1-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168"/>
  <p:tag name="KSO_WM_UNIT_HIGHLIGHT" val="0"/>
  <p:tag name="KSO_WM_UNIT_COMPATIBLE" val="0"/>
  <p:tag name="KSO_WM_UNIT_ID" val="custom160036_16*l_h_f*1_1_1"/>
  <p:tag name="KSO_WM_UNIT_PRESET_TEXT_INDEX" val="2"/>
  <p:tag name="KSO_WM_UNIT_PRESET_TEXT_LEN" val="20"/>
  <p:tag name="KSO_WM_DIAGRAM_GROUP_CODE" val="l1-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16*l_i*1_1"/>
  <p:tag name="KSO_WM_DIAGRAM_GROUP_CODE" val="l1-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7"/>
  <p:tag name="KSO_WM_SLIDE_INDEX" val="17"/>
  <p:tag name="KSO_WM_SLIDE_LAYOUT" val="a_l"/>
  <p:tag name="KSO_WM_SLIDE_LAYOUT_CNT" val="1_1"/>
  <p:tag name="KSO_WM_SLIDE_TYPE" val="text"/>
  <p:tag name="KSO_WM_BEAUTIFY_FLAG" val="#wm#"/>
  <p:tag name="KSO_WM_SLIDE_POSITION" val="96*135"/>
  <p:tag name="KSO_WM_SLIDE_SIZE" val="767*373"/>
  <p:tag name="KSO_WM_SLIDE_ITEM_CNT" val="3"/>
  <p:tag name="KSO_WM_TEMPLATE_CATEGORY" val="custom"/>
  <p:tag name="KSO_WM_TEMPLATE_INDEX" val="160036"/>
  <p:tag name="KSO_WM_TAG_VERSION" val="1.0"/>
  <p:tag name="KSO_WM_DIAGRAM_GROUP_CODE" val="l1-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7*i*0"/>
  <p:tag name="KSO_WM_TEMPLATE_CATEGORY" val="custom"/>
  <p:tag name="KSO_WM_TEMPLATE_INDEX" val="160036"/>
  <p:tag name="KSO_WM_UNIT_INDEX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7*i*5"/>
  <p:tag name="KSO_WM_TEMPLATE_CATEGORY" val="custom"/>
  <p:tag name="KSO_WM_TEMPLATE_INDEX" val="160036"/>
  <p:tag name="KSO_WM_UNIT_INDEX" val="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7*i*10"/>
  <p:tag name="KSO_WM_TEMPLATE_CATEGORY" val="custom"/>
  <p:tag name="KSO_WM_TEMPLATE_INDEX" val="160036"/>
  <p:tag name="KSO_WM_UNIT_INDEX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7*i*15"/>
  <p:tag name="KSO_WM_TEMPLATE_CATEGORY" val="custom"/>
  <p:tag name="KSO_WM_TEMPLATE_INDEX" val="160036"/>
  <p:tag name="KSO_WM_UNIT_INDEX" val="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160036_17*a*1"/>
  <p:tag name="KSO_WM_UNIT_PRESET_TEXT_INDEX" val="0"/>
  <p:tag name="KSO_WM_UNIT_PRESET_TEXT_LEN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6"/>
  <p:tag name="KSO_WM_SLIDE_INDEX" val="6"/>
  <p:tag name="KSO_WM_SLIDE_LAYOUT" val="l"/>
  <p:tag name="KSO_WM_SLIDE_LAYOUT_CNT" val="1"/>
  <p:tag name="KSO_WM_BEAUTIFY_FLAG" val="#wm#"/>
  <p:tag name="KSO_WM_SLIDE_ITEM_CNT" val="2"/>
  <p:tag name="KSO_WM_SLIDE_TYPE" val="contents"/>
  <p:tag name="KSO_WM_TEMPLATE_CATEGORY" val="custom"/>
  <p:tag name="KSO_WM_TEMPLATE_INDEX" val="160036"/>
  <p:tag name="KSO_WM_TAG_VERSION" val="1.0"/>
  <p:tag name="KSO_WM_DIAGRAM_GROUP_CODE" val="l1-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36_17*l_h_f*1_3_1"/>
  <p:tag name="KSO_WM_UNIT_PRESET_TEXT_INDEX" val="2"/>
  <p:tag name="KSO_WM_UNIT_PRESET_TEXT_LEN" val="20"/>
  <p:tag name="KSO_WM_DIAGRAM_GROUP_CODE" val="l1-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17*l_i*1_3"/>
  <p:tag name="KSO_WM_DIAGRAM_GROUP_CODE" val="l1-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36_17*l_h_f*1_2_1"/>
  <p:tag name="KSO_WM_UNIT_PRESET_TEXT_INDEX" val="2"/>
  <p:tag name="KSO_WM_UNIT_PRESET_TEXT_LEN" val="20"/>
  <p:tag name="KSO_WM_DIAGRAM_GROUP_CODE" val="l1-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17*l_i*1_2"/>
  <p:tag name="KSO_WM_DIAGRAM_GROUP_CODE" val="l1-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36_17*l_h_f*1_1_1"/>
  <p:tag name="KSO_WM_UNIT_PRESET_TEXT_INDEX" val="2"/>
  <p:tag name="KSO_WM_UNIT_PRESET_TEXT_LEN" val="20"/>
  <p:tag name="KSO_WM_DIAGRAM_GROUP_CODE" val="l1-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17*l_i*1_1"/>
  <p:tag name="KSO_WM_DIAGRAM_GROUP_CODE" val="l1-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8"/>
  <p:tag name="KSO_WM_SLIDE_INDEX" val="18"/>
  <p:tag name="KSO_WM_SLIDE_LAYOUT" val="a_l"/>
  <p:tag name="KSO_WM_SLIDE_LAYOUT_CNT" val="1_1"/>
  <p:tag name="KSO_WM_SLIDE_TYPE" val="text"/>
  <p:tag name="KSO_WM_BEAUTIFY_FLAG" val="#wm#"/>
  <p:tag name="KSO_WM_SLIDE_POSITION" val="104*119"/>
  <p:tag name="KSO_WM_SLIDE_SIZE" val="752*383"/>
  <p:tag name="KSO_WM_SLIDE_ITEM_CNT" val="4"/>
  <p:tag name="KSO_WM_TEMPLATE_CATEGORY" val="custom"/>
  <p:tag name="KSO_WM_TEMPLATE_INDEX" val="160036"/>
  <p:tag name="KSO_WM_TAG_VERSION" val="1.0"/>
  <p:tag name="KSO_WM_DIAGRAM_GROUP_CODE" val="l1-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8*i*0"/>
  <p:tag name="KSO_WM_TEMPLATE_CATEGORY" val="custom"/>
  <p:tag name="KSO_WM_TEMPLATE_INDEX" val="160036"/>
  <p:tag name="KSO_WM_UNIT_INDEX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8*i*5"/>
  <p:tag name="KSO_WM_TEMPLATE_CATEGORY" val="custom"/>
  <p:tag name="KSO_WM_TEMPLATE_INDEX" val="160036"/>
  <p:tag name="KSO_WM_UNIT_INDEX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8*i*10"/>
  <p:tag name="KSO_WM_TEMPLATE_CATEGORY" val="custom"/>
  <p:tag name="KSO_WM_TEMPLATE_INDEX" val="160036"/>
  <p:tag name="KSO_WM_UNIT_INDEX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6*i*0"/>
  <p:tag name="KSO_WM_TEMPLATE_CATEGORY" val="custom"/>
  <p:tag name="KSO_WM_TEMPLATE_INDEX" val="160036"/>
  <p:tag name="KSO_WM_UNIT_INDEX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8*i*15"/>
  <p:tag name="KSO_WM_TEMPLATE_CATEGORY" val="custom"/>
  <p:tag name="KSO_WM_TEMPLATE_INDEX" val="160036"/>
  <p:tag name="KSO_WM_UNIT_INDEX" val="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8*i*20"/>
  <p:tag name="KSO_WM_TEMPLATE_CATEGORY" val="custom"/>
  <p:tag name="KSO_WM_TEMPLATE_INDEX" val="160036"/>
  <p:tag name="KSO_WM_UNIT_INDEX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160036_18*a*1"/>
  <p:tag name="KSO_WM_UNIT_PRESET_TEXT_INDEX" val="0"/>
  <p:tag name="KSO_WM_UNIT_PRESET_TEXT_LEN" val="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90"/>
  <p:tag name="KSO_WM_UNIT_HIGHLIGHT" val="0"/>
  <p:tag name="KSO_WM_UNIT_COMPATIBLE" val="0"/>
  <p:tag name="KSO_WM_UNIT_ID" val="custom160036_18*l_h_f*1_4_1"/>
  <p:tag name="KSO_WM_UNIT_PRESET_TEXT_INDEX" val="2"/>
  <p:tag name="KSO_WM_UNIT_PRESET_TEXT_LEN" val="20"/>
  <p:tag name="KSO_WM_DIAGRAM_GROUP_CODE" val="l1-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18*l_i*1_4"/>
  <p:tag name="KSO_WM_DIAGRAM_GROUP_CODE" val="l1-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90"/>
  <p:tag name="KSO_WM_UNIT_HIGHLIGHT" val="0"/>
  <p:tag name="KSO_WM_UNIT_COMPATIBLE" val="0"/>
  <p:tag name="KSO_WM_UNIT_ID" val="custom160036_18*l_h_f*1_3_1"/>
  <p:tag name="KSO_WM_UNIT_PRESET_TEXT_INDEX" val="2"/>
  <p:tag name="KSO_WM_UNIT_PRESET_TEXT_LEN" val="20"/>
  <p:tag name="KSO_WM_DIAGRAM_GROUP_CODE" val="l1-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18*l_i*1_3"/>
  <p:tag name="KSO_WM_DIAGRAM_GROUP_CODE" val="l1-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90"/>
  <p:tag name="KSO_WM_UNIT_HIGHLIGHT" val="0"/>
  <p:tag name="KSO_WM_UNIT_COMPATIBLE" val="0"/>
  <p:tag name="KSO_WM_UNIT_ID" val="custom160036_18*l_h_f*1_2_1"/>
  <p:tag name="KSO_WM_UNIT_PRESET_TEXT_INDEX" val="2"/>
  <p:tag name="KSO_WM_UNIT_PRESET_TEXT_LEN" val="20"/>
  <p:tag name="KSO_WM_DIAGRAM_GROUP_CODE" val="l1-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18*l_i*1_2"/>
  <p:tag name="KSO_WM_DIAGRAM_GROUP_CODE" val="l1-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90"/>
  <p:tag name="KSO_WM_UNIT_HIGHLIGHT" val="0"/>
  <p:tag name="KSO_WM_UNIT_COMPATIBLE" val="0"/>
  <p:tag name="KSO_WM_UNIT_ID" val="custom160036_18*l_h_f*1_1_1"/>
  <p:tag name="KSO_WM_UNIT_PRESET_TEXT_INDEX" val="2"/>
  <p:tag name="KSO_WM_UNIT_PRESET_TEXT_LEN" val="20"/>
  <p:tag name="KSO_WM_DIAGRAM_GROUP_CODE" val="l1-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6*i*5"/>
  <p:tag name="KSO_WM_TEMPLATE_CATEGORY" val="custom"/>
  <p:tag name="KSO_WM_TEMPLATE_INDEX" val="160036"/>
  <p:tag name="KSO_WM_UNIT_INDEX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18*l_i*1_1"/>
  <p:tag name="KSO_WM_DIAGRAM_GROUP_CODE" val="l1-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9"/>
  <p:tag name="KSO_WM_SLIDE_INDEX" val="19"/>
  <p:tag name="KSO_WM_SLIDE_LAYOUT" val="a_l"/>
  <p:tag name="KSO_WM_SLIDE_LAYOUT_CNT" val="1_1"/>
  <p:tag name="KSO_WM_SLIDE_TYPE" val="text"/>
  <p:tag name="KSO_WM_BEAUTIFY_FLAG" val="#wm#"/>
  <p:tag name="KSO_WM_SLIDE_POSITION" val="84*138"/>
  <p:tag name="KSO_WM_SLIDE_SIZE" val="790*361"/>
  <p:tag name="KSO_WM_SLIDE_ITEM_CNT" val="5"/>
  <p:tag name="KSO_WM_TEMPLATE_CATEGORY" val="custom"/>
  <p:tag name="KSO_WM_TEMPLATE_INDEX" val="160036"/>
  <p:tag name="KSO_WM_TAG_VERSION" val="1.0"/>
  <p:tag name="KSO_WM_DIAGRAM_GROUP_CODE" val="l1-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0"/>
  <p:tag name="KSO_WM_TEMPLATE_CATEGORY" val="custom"/>
  <p:tag name="KSO_WM_TEMPLATE_INDEX" val="160036"/>
  <p:tag name="KSO_WM_UNIT_INDEX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5"/>
  <p:tag name="KSO_WM_TEMPLATE_CATEGORY" val="custom"/>
  <p:tag name="KSO_WM_TEMPLATE_INDEX" val="160036"/>
  <p:tag name="KSO_WM_UNIT_INDEX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10"/>
  <p:tag name="KSO_WM_TEMPLATE_CATEGORY" val="custom"/>
  <p:tag name="KSO_WM_TEMPLATE_INDEX" val="160036"/>
  <p:tag name="KSO_WM_UNIT_INDEX" val="1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15"/>
  <p:tag name="KSO_WM_TEMPLATE_CATEGORY" val="custom"/>
  <p:tag name="KSO_WM_TEMPLATE_INDEX" val="160036"/>
  <p:tag name="KSO_WM_UNIT_INDEX" val="1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20"/>
  <p:tag name="KSO_WM_TEMPLATE_CATEGORY" val="custom"/>
  <p:tag name="KSO_WM_TEMPLATE_INDEX" val="160036"/>
  <p:tag name="KSO_WM_UNIT_INDEX" val="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25"/>
  <p:tag name="KSO_WM_TEMPLATE_CATEGORY" val="custom"/>
  <p:tag name="KSO_WM_TEMPLATE_INDEX" val="160036"/>
  <p:tag name="KSO_WM_UNIT_INDEX" val="2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160036_19*a*1"/>
  <p:tag name="KSO_WM_UNIT_PRESET_TEXT_INDEX" val="0"/>
  <p:tag name="KSO_WM_UNIT_PRESET_TEXT_LEN" val="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19*l_h_f*1_5_1"/>
  <p:tag name="KSO_WM_UNIT_PRESET_TEXT_INDEX" val="2"/>
  <p:tag name="KSO_WM_UNIT_PRESET_TEXT_LEN" val="10"/>
  <p:tag name="KSO_WM_DIAGRAM_GROUP_CODE" val="l1-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9*i*0"/>
  <p:tag name="KSO_WM_TEMPLATE_CATEGORY" val="custom"/>
  <p:tag name="KSO_WM_TEMPLATE_INDEX" val="3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19*l_i*1_5"/>
  <p:tag name="KSO_WM_DIAGRAM_GROUP_CODE" val="l1-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19*l_h_f*1_4_1"/>
  <p:tag name="KSO_WM_UNIT_PRESET_TEXT_INDEX" val="2"/>
  <p:tag name="KSO_WM_UNIT_PRESET_TEXT_LEN" val="10"/>
  <p:tag name="KSO_WM_DIAGRAM_GROUP_CODE" val="l1-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19*l_i*1_4"/>
  <p:tag name="KSO_WM_DIAGRAM_GROUP_CODE" val="l1-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19*l_h_f*1_3_1"/>
  <p:tag name="KSO_WM_UNIT_PRESET_TEXT_INDEX" val="2"/>
  <p:tag name="KSO_WM_UNIT_PRESET_TEXT_LEN" val="10"/>
  <p:tag name="KSO_WM_DIAGRAM_GROUP_CODE" val="l1-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19*l_i*1_3"/>
  <p:tag name="KSO_WM_DIAGRAM_GROUP_CODE" val="l1-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19*l_h_f*1_2_1"/>
  <p:tag name="KSO_WM_UNIT_PRESET_TEXT_INDEX" val="2"/>
  <p:tag name="KSO_WM_UNIT_PRESET_TEXT_LEN" val="10"/>
  <p:tag name="KSO_WM_DIAGRAM_GROUP_CODE" val="l1-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19*l_i*1_2"/>
  <p:tag name="KSO_WM_DIAGRAM_GROUP_CODE" val="l1-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19*l_h_f*1_1_1"/>
  <p:tag name="KSO_WM_UNIT_PRESET_TEXT_INDEX" val="2"/>
  <p:tag name="KSO_WM_UNIT_PRESET_TEXT_LEN" val="10"/>
  <p:tag name="KSO_WM_DIAGRAM_GROUP_CODE" val="l1-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19*l_i*1_1"/>
  <p:tag name="KSO_WM_DIAGRAM_GROUP_CODE" val="l1-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0"/>
  <p:tag name="KSO_WM_SLIDE_INDEX" val="20"/>
  <p:tag name="KSO_WM_SLIDE_LAYOUT" val="a_l"/>
  <p:tag name="KSO_WM_SLIDE_LAYOUT_CNT" val="1_1"/>
  <p:tag name="KSO_WM_SLIDE_TYPE" val="text"/>
  <p:tag name="KSO_WM_BEAUTIFY_FLAG" val="#wm#"/>
  <p:tag name="KSO_WM_SLIDE_POSITION" val="84*134"/>
  <p:tag name="KSO_WM_SLIDE_SIZE" val="791*372"/>
  <p:tag name="KSO_WM_SLIDE_ITEM_CNT" val="6"/>
  <p:tag name="KSO_WM_TEMPLATE_CATEGORY" val="custom"/>
  <p:tag name="KSO_WM_TEMPLATE_INDEX" val="160036"/>
  <p:tag name="KSO_WM_TAG_VERSION" val="1.0"/>
  <p:tag name="KSO_WM_DIAGRAM_GROUP_CODE" val="l1-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ID" val="custom160036_6*l_i*1_3"/>
  <p:tag name="KSO_WM_UNIT_CLEAR" val="1"/>
  <p:tag name="KSO_WM_UNIT_LAYERLEVEL" val="1_1"/>
  <p:tag name="KSO_WM_DIAGRAM_GROUP_CODE" val="l1-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0"/>
  <p:tag name="KSO_WM_TEMPLATE_CATEGORY" val="custom"/>
  <p:tag name="KSO_WM_TEMPLATE_INDEX" val="160036"/>
  <p:tag name="KSO_WM_UNIT_INDEX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5"/>
  <p:tag name="KSO_WM_TEMPLATE_CATEGORY" val="custom"/>
  <p:tag name="KSO_WM_TEMPLATE_INDEX" val="160036"/>
  <p:tag name="KSO_WM_UNIT_INDEX" val="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10"/>
  <p:tag name="KSO_WM_TEMPLATE_CATEGORY" val="custom"/>
  <p:tag name="KSO_WM_TEMPLATE_INDEX" val="160036"/>
  <p:tag name="KSO_WM_UNIT_INDEX" val="1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15"/>
  <p:tag name="KSO_WM_TEMPLATE_CATEGORY" val="custom"/>
  <p:tag name="KSO_WM_TEMPLATE_INDEX" val="160036"/>
  <p:tag name="KSO_WM_UNIT_INDEX" val="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20"/>
  <p:tag name="KSO_WM_TEMPLATE_CATEGORY" val="custom"/>
  <p:tag name="KSO_WM_TEMPLATE_INDEX" val="160036"/>
  <p:tag name="KSO_WM_UNIT_INDEX" val="2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25"/>
  <p:tag name="KSO_WM_TEMPLATE_CATEGORY" val="custom"/>
  <p:tag name="KSO_WM_TEMPLATE_INDEX" val="160036"/>
  <p:tag name="KSO_WM_UNIT_INDEX" val="2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30"/>
  <p:tag name="KSO_WM_TEMPLATE_CATEGORY" val="custom"/>
  <p:tag name="KSO_WM_TEMPLATE_INDEX" val="160036"/>
  <p:tag name="KSO_WM_UNIT_INDEX" val="3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160036_20*a*1"/>
  <p:tag name="KSO_WM_UNIT_PRESET_TEXT_INDEX" val="0"/>
  <p:tag name="KSO_WM_UNIT_PRESET_TEXT_LEN" val="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6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6_1"/>
  <p:tag name="KSO_WM_UNIT_PRESET_TEXT_INDEX" val="2"/>
  <p:tag name="KSO_WM_UNIT_PRESET_TEXT_LEN" val="10"/>
  <p:tag name="KSO_WM_DIAGRAM_GROUP_CODE" val="l1-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20*l_i*1_6"/>
  <p:tag name="KSO_WM_DIAGRAM_GROUP_CODE" val="l1-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ID" val="custom160036_6*l_i*1_2"/>
  <p:tag name="KSO_WM_UNIT_CLEAR" val="1"/>
  <p:tag name="KSO_WM_UNIT_LAYERLEVEL" val="1_1"/>
  <p:tag name="KSO_WM_DIAGRAM_GROUP_CODE" val="l1-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5_1"/>
  <p:tag name="KSO_WM_UNIT_PRESET_TEXT_INDEX" val="2"/>
  <p:tag name="KSO_WM_UNIT_PRESET_TEXT_LEN" val="10"/>
  <p:tag name="KSO_WM_DIAGRAM_GROUP_CODE" val="l1-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20*l_i*1_5"/>
  <p:tag name="KSO_WM_DIAGRAM_GROUP_CODE" val="l1-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4_1"/>
  <p:tag name="KSO_WM_UNIT_PRESET_TEXT_INDEX" val="2"/>
  <p:tag name="KSO_WM_UNIT_PRESET_TEXT_LEN" val="10"/>
  <p:tag name="KSO_WM_DIAGRAM_GROUP_CODE" val="l1-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20*l_i*1_4"/>
  <p:tag name="KSO_WM_DIAGRAM_GROUP_CODE" val="l1-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3_1"/>
  <p:tag name="KSO_WM_UNIT_PRESET_TEXT_INDEX" val="2"/>
  <p:tag name="KSO_WM_UNIT_PRESET_TEXT_LEN" val="10"/>
  <p:tag name="KSO_WM_DIAGRAM_GROUP_CODE" val="l1-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20*l_i*1_3"/>
  <p:tag name="KSO_WM_DIAGRAM_GROUP_CODE" val="l1-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2_1"/>
  <p:tag name="KSO_WM_UNIT_PRESET_TEXT_INDEX" val="2"/>
  <p:tag name="KSO_WM_UNIT_PRESET_TEXT_LEN" val="10"/>
  <p:tag name="KSO_WM_DIAGRAM_GROUP_CODE" val="l1-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20*l_i*1_2"/>
  <p:tag name="KSO_WM_DIAGRAM_GROUP_CODE" val="l1-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1_1"/>
  <p:tag name="KSO_WM_UNIT_PRESET_TEXT_INDEX" val="2"/>
  <p:tag name="KSO_WM_UNIT_PRESET_TEXT_LEN" val="10"/>
  <p:tag name="KSO_WM_DIAGRAM_GROUP_CODE" val="l1-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20*l_i*1_1"/>
  <p:tag name="KSO_WM_DIAGRAM_GROUP_CODE" val="l1-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6*l_h_f*1_1_1"/>
  <p:tag name="KSO_WM_UNIT_PRESET_TEXT_INDEX" val="2"/>
  <p:tag name="KSO_WM_UNIT_PRESET_TEXT_LEN" val="10"/>
  <p:tag name="KSO_WM_DIAGRAM_GROUP_CODE" val="l1-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1"/>
  <p:tag name="KSO_WM_SLIDE_INDEX" val="21"/>
  <p:tag name="KSO_WM_SLIDE_LAYOUT" val="a_n"/>
  <p:tag name="KSO_WM_SLIDE_LAYOUT_CNT" val="1_1"/>
  <p:tag name="KSO_WM_SLIDE_TYPE" val="text"/>
  <p:tag name="KSO_WM_BEAUTIFY_FLAG" val="#wm#"/>
  <p:tag name="KSO_WM_SLIDE_POSITION" val="136*138"/>
  <p:tag name="KSO_WM_SLIDE_SIZE" val="689*361"/>
  <p:tag name="KSO_WM_SLIDE_ITEM_CNT" val="2"/>
  <p:tag name="KSO_WM_TEMPLATE_CATEGORY" val="custom"/>
  <p:tag name="KSO_WM_TEMPLATE_INDEX" val="160036"/>
  <p:tag name="KSO_WM_TAG_VERSION" val="1.0"/>
  <p:tag name="KSO_WM_DIAGRAM_GROUP_CODE" val="n1-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1"/>
  <p:tag name="KSO_WM_UNIT_CLEAR" val="1"/>
  <p:tag name="KSO_WM_UNIT_LAYERLEVEL" val="1_1_1"/>
  <p:tag name="KSO_WM_UNIT_VALUE" val="135"/>
  <p:tag name="KSO_WM_UNIT_HIGHLIGHT" val="0"/>
  <p:tag name="KSO_WM_UNIT_COMPATIBLE" val="0"/>
  <p:tag name="KSO_WM_UNIT_ID" val="custom160036_21*n_h_f*1_2_1"/>
  <p:tag name="KSO_WM_UNIT_PRESET_TEXT_INDEX" val="2"/>
  <p:tag name="KSO_WM_UNIT_PRESET_TEXT_LEN" val="20"/>
  <p:tag name="KSO_WM_DIAGRAM_GROUP_CODE" val="n1-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2"/>
  <p:tag name="KSO_WM_UNIT_CLEAR" val="1"/>
  <p:tag name="KSO_WM_UNIT_LAYERLEVEL" val="1_1_1"/>
  <p:tag name="KSO_WM_UNIT_VALUE" val="135"/>
  <p:tag name="KSO_WM_UNIT_HIGHLIGHT" val="0"/>
  <p:tag name="KSO_WM_UNIT_COMPATIBLE" val="0"/>
  <p:tag name="KSO_WM_UNIT_ID" val="custom160036_21*n_h_f*1_2_2"/>
  <p:tag name="KSO_WM_UNIT_PRESET_TEXT_INDEX" val="2"/>
  <p:tag name="KSO_WM_UNIT_PRESET_TEXT_LEN" val="20"/>
  <p:tag name="KSO_WM_DIAGRAM_GROUP_CODE" val="n1-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a"/>
  <p:tag name="KSO_WM_UNIT_INDEX" val="1_1_1"/>
  <p:tag name="KSO_WM_UNIT_ID" val="custom160036_21*n_h_a*1_1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0"/>
  <p:tag name="KSO_WM_UNIT_PRESET_TEXT_LEN" val="9"/>
  <p:tag name="KSO_WM_DIAGRAM_GROUP_CODE" val="n1-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1*i*3"/>
  <p:tag name="KSO_WM_TEMPLATE_CATEGORY" val="custom"/>
  <p:tag name="KSO_WM_TEMPLATE_INDEX" val="160036"/>
  <p:tag name="KSO_WM_UNIT_INDEX" val="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1*i*4"/>
  <p:tag name="KSO_WM_TEMPLATE_CATEGORY" val="custom"/>
  <p:tag name="KSO_WM_TEMPLATE_INDEX" val="160036"/>
  <p:tag name="KSO_WM_UNIT_INDEX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1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2"/>
  <p:tag name="KSO_WM_SLIDE_INDEX" val="22"/>
  <p:tag name="KSO_WM_SLIDE_LAYOUT" val="a_n"/>
  <p:tag name="KSO_WM_SLIDE_LAYOUT_CNT" val="1_1"/>
  <p:tag name="KSO_WM_SLIDE_TYPE" val="text"/>
  <p:tag name="KSO_WM_BEAUTIFY_FLAG" val="#wm#"/>
  <p:tag name="KSO_WM_SLIDE_POSITION" val="197*77"/>
  <p:tag name="KSO_WM_SLIDE_SIZE" val="562*449"/>
  <p:tag name="KSO_WM_SLIDE_ITEM_CNT" val="3"/>
  <p:tag name="KSO_WM_TEMPLATE_CATEGORY" val="custom"/>
  <p:tag name="KSO_WM_TEMPLATE_INDEX" val="160036"/>
  <p:tag name="KSO_WM_TAG_VERSION" val="1.0"/>
  <p:tag name="KSO_WM_DIAGRAM_GROUP_CODE" val="n1-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3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2*n_h_f*1_2_3"/>
  <p:tag name="KSO_WM_UNIT_PRESET_TEXT_INDEX" val="2"/>
  <p:tag name="KSO_WM_UNIT_PRESET_TEXT_LEN" val="10"/>
  <p:tag name="KSO_WM_DIAGRAM_GROUP_CODE" val="n1-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1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2*n_h_f*1_2_1"/>
  <p:tag name="KSO_WM_UNIT_PRESET_TEXT_INDEX" val="2"/>
  <p:tag name="KSO_WM_UNIT_PRESET_TEXT_LEN" val="10"/>
  <p:tag name="KSO_WM_DIAGRAM_GROUP_CODE" val="n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ID" val="custom160036_6*l_i*1_1"/>
  <p:tag name="KSO_WM_UNIT_CLEAR" val="1"/>
  <p:tag name="KSO_WM_UNIT_LAYERLEVEL" val="1_1"/>
  <p:tag name="KSO_WM_DIAGRAM_GROUP_CODE" val="l1-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2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2*n_h_f*1_2_2"/>
  <p:tag name="KSO_WM_UNIT_PRESET_TEXT_INDEX" val="2"/>
  <p:tag name="KSO_WM_UNIT_PRESET_TEXT_LEN" val="10"/>
  <p:tag name="KSO_WM_DIAGRAM_GROUP_CODE" val="n1-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a"/>
  <p:tag name="KSO_WM_UNIT_INDEX" val="1_1_1"/>
  <p:tag name="KSO_WM_UNIT_ID" val="custom160036_22*n_h_a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0"/>
  <p:tag name="KSO_WM_UNIT_PRESET_TEXT_LEN" val="9"/>
  <p:tag name="KSO_WM_DIAGRAM_GROUP_CODE" val="n1-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2*i*4"/>
  <p:tag name="KSO_WM_TEMPLATE_CATEGORY" val="custom"/>
  <p:tag name="KSO_WM_TEMPLATE_INDEX" val="160036"/>
  <p:tag name="KSO_WM_UNIT_INDEX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2*i*5"/>
  <p:tag name="KSO_WM_TEMPLATE_CATEGORY" val="custom"/>
  <p:tag name="KSO_WM_TEMPLATE_INDEX" val="160036"/>
  <p:tag name="KSO_WM_UNIT_INDEX" val="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3"/>
  <p:tag name="KSO_WM_SLIDE_INDEX" val="23"/>
  <p:tag name="KSO_WM_SLIDE_LAYOUT" val="a_n"/>
  <p:tag name="KSO_WM_SLIDE_LAYOUT_CNT" val="1_1"/>
  <p:tag name="KSO_WM_SLIDE_TYPE" val="text"/>
  <p:tag name="KSO_WM_BEAUTIFY_FLAG" val="#wm#"/>
  <p:tag name="KSO_WM_SLIDE_POSITION" val="259*99"/>
  <p:tag name="KSO_WM_SLIDE_SIZE" val="428*426"/>
  <p:tag name="KSO_WM_SLIDE_ITEM_CNT" val="4"/>
  <p:tag name="KSO_WM_TEMPLATE_CATEGORY" val="custom"/>
  <p:tag name="KSO_WM_TEMPLATE_INDEX" val="160036"/>
  <p:tag name="KSO_WM_TAG_VERSION" val="1.0"/>
  <p:tag name="KSO_WM_DIAGRAM_GROUP_CODE" val="n1-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3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3*n_h_f*1_2_3"/>
  <p:tag name="KSO_WM_UNIT_PRESET_TEXT_INDEX" val="2"/>
  <p:tag name="KSO_WM_UNIT_PRESET_TEXT_LEN" val="10"/>
  <p:tag name="KSO_WM_DIAGRAM_GROUP_CODE" val="n1-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1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3*n_h_f*1_2_1"/>
  <p:tag name="KSO_WM_UNIT_PRESET_TEXT_INDEX" val="2"/>
  <p:tag name="KSO_WM_UNIT_PRESET_TEXT_LEN" val="10"/>
  <p:tag name="KSO_WM_DIAGRAM_GROUP_CODE" val="n1-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2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3*n_h_f*1_2_2"/>
  <p:tag name="KSO_WM_UNIT_PRESET_TEXT_INDEX" val="2"/>
  <p:tag name="KSO_WM_UNIT_PRESET_TEXT_LEN" val="10"/>
  <p:tag name="KSO_WM_DIAGRAM_GROUP_CODE" val="n1-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4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3*n_h_f*1_2_4"/>
  <p:tag name="KSO_WM_UNIT_PRESET_TEXT_INDEX" val="2"/>
  <p:tag name="KSO_WM_UNIT_PRESET_TEXT_LEN" val="10"/>
  <p:tag name="KSO_WM_DIAGRAM_GROUP_CODE" val="n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ID" val="custom160036_1*a*1"/>
  <p:tag name="KSO_WM_UNIT_PRESET_TEXT_INDEX" val="0"/>
  <p:tag name="KSO_WM_UNIT_PRESET_TEXT_LEN" val="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6*l_h_f*1_2_1"/>
  <p:tag name="KSO_WM_UNIT_PRESET_TEXT_INDEX" val="2"/>
  <p:tag name="KSO_WM_UNIT_PRESET_TEXT_LEN" val="10"/>
  <p:tag name="KSO_WM_DIAGRAM_GROUP_CODE" val="l1-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a"/>
  <p:tag name="KSO_WM_UNIT_INDEX" val="1_1_1"/>
  <p:tag name="KSO_WM_UNIT_ID" val="custom160036_23*n_h_a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0"/>
  <p:tag name="KSO_WM_UNIT_PRESET_TEXT_LEN" val="9"/>
  <p:tag name="KSO_WM_DIAGRAM_GROUP_CODE" val="n1-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3*i*5"/>
  <p:tag name="KSO_WM_TEMPLATE_CATEGORY" val="custom"/>
  <p:tag name="KSO_WM_TEMPLATE_INDEX" val="160036"/>
  <p:tag name="KSO_WM_UNIT_INDEX" val="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3*i*6"/>
  <p:tag name="KSO_WM_TEMPLATE_CATEGORY" val="custom"/>
  <p:tag name="KSO_WM_TEMPLATE_INDEX" val="160036"/>
  <p:tag name="KSO_WM_UNIT_INDEX" val="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4"/>
  <p:tag name="KSO_WM_SLIDE_INDEX" val="24"/>
  <p:tag name="KSO_WM_SLIDE_LAYOUT" val="a_n"/>
  <p:tag name="KSO_WM_SLIDE_LAYOUT_CNT" val="1_1"/>
  <p:tag name="KSO_WM_SLIDE_TYPE" val="text"/>
  <p:tag name="KSO_WM_BEAUTIFY_FLAG" val="#wm#"/>
  <p:tag name="KSO_WM_SLIDE_POSITION" val="246*90"/>
  <p:tag name="KSO_WM_SLIDE_SIZE" val="462*433"/>
  <p:tag name="KSO_WM_SLIDE_ITEM_CNT" val="5"/>
  <p:tag name="KSO_WM_TEMPLATE_CATEGORY" val="custom"/>
  <p:tag name="KSO_WM_TEMPLATE_INDEX" val="160036"/>
  <p:tag name="KSO_WM_TAG_VERSION" val="1.0"/>
  <p:tag name="KSO_WM_DIAGRAM_GROUP_CODE" val="n1-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2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4*n_h_f*1_2_2"/>
  <p:tag name="KSO_WM_UNIT_PRESET_TEXT_INDEX" val="2"/>
  <p:tag name="KSO_WM_UNIT_PRESET_TEXT_LEN" val="10"/>
  <p:tag name="KSO_WM_DIAGRAM_GROUP_CODE" val="n1-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1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4*n_h_f*1_2_1"/>
  <p:tag name="KSO_WM_UNIT_PRESET_TEXT_INDEX" val="2"/>
  <p:tag name="KSO_WM_UNIT_PRESET_TEXT_LEN" val="10"/>
  <p:tag name="KSO_WM_DIAGRAM_GROUP_CODE" val="n1-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3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4*n_h_f*1_2_3"/>
  <p:tag name="KSO_WM_UNIT_PRESET_TEXT_INDEX" val="2"/>
  <p:tag name="KSO_WM_UNIT_PRESET_TEXT_LEN" val="10"/>
  <p:tag name="KSO_WM_DIAGRAM_GROUP_CODE" val="n1-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5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4*n_h_f*1_2_5"/>
  <p:tag name="KSO_WM_UNIT_PRESET_TEXT_INDEX" val="2"/>
  <p:tag name="KSO_WM_UNIT_PRESET_TEXT_LEN" val="10"/>
  <p:tag name="KSO_WM_DIAGRAM_GROUP_CODE" val="n1-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4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4*n_h_f*1_2_4"/>
  <p:tag name="KSO_WM_UNIT_PRESET_TEXT_INDEX" val="2"/>
  <p:tag name="KSO_WM_UNIT_PRESET_TEXT_LEN" val="10"/>
  <p:tag name="KSO_WM_DIAGRAM_GROUP_CODE" val="n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7"/>
  <p:tag name="KSO_WM_SLIDE_INDEX" val="7"/>
  <p:tag name="KSO_WM_SLIDE_LAYOUT" val="l"/>
  <p:tag name="KSO_WM_SLIDE_LAYOUT_CNT" val="1"/>
  <p:tag name="KSO_WM_BEAUTIFY_FLAG" val="#wm#"/>
  <p:tag name="KSO_WM_SLIDE_ITEM_CNT" val="3"/>
  <p:tag name="KSO_WM_SLIDE_TYPE" val="contents"/>
  <p:tag name="KSO_WM_TEMPLATE_CATEGORY" val="custom"/>
  <p:tag name="KSO_WM_TEMPLATE_INDEX" val="160036"/>
  <p:tag name="KSO_WM_TAG_VERSION" val="1.0"/>
  <p:tag name="KSO_WM_DIAGRAM_GROUP_CODE" val="l1-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a"/>
  <p:tag name="KSO_WM_UNIT_INDEX" val="1_1_1"/>
  <p:tag name="KSO_WM_UNIT_ID" val="custom160036_24*n_h_a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0"/>
  <p:tag name="KSO_WM_UNIT_PRESET_TEXT_LEN" val="9"/>
  <p:tag name="KSO_WM_DIAGRAM_GROUP_CODE" val="n1-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4*i*6"/>
  <p:tag name="KSO_WM_TEMPLATE_CATEGORY" val="custom"/>
  <p:tag name="KSO_WM_TEMPLATE_INDEX" val="160036"/>
  <p:tag name="KSO_WM_UNIT_INDEX" val="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4*i*7"/>
  <p:tag name="KSO_WM_TEMPLATE_CATEGORY" val="custom"/>
  <p:tag name="KSO_WM_TEMPLATE_INDEX" val="160036"/>
  <p:tag name="KSO_WM_UNIT_INDEX" val="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5"/>
  <p:tag name="KSO_WM_SLIDE_INDEX" val="25"/>
  <p:tag name="KSO_WM_SLIDE_LAYOUT" val="a_n"/>
  <p:tag name="KSO_WM_SLIDE_LAYOUT_CNT" val="1_1"/>
  <p:tag name="KSO_WM_SLIDE_TYPE" val="text"/>
  <p:tag name="KSO_WM_BEAUTIFY_FLAG" val="#wm#"/>
  <p:tag name="KSO_WM_SLIDE_POSITION" val="240*93"/>
  <p:tag name="KSO_WM_SLIDE_SIZE" val="483*430"/>
  <p:tag name="KSO_WM_SLIDE_ITEM_CNT" val="6"/>
  <p:tag name="KSO_WM_TEMPLATE_CATEGORY" val="custom"/>
  <p:tag name="KSO_WM_TEMPLATE_INDEX" val="160036"/>
  <p:tag name="KSO_WM_TAG_VERSION" val="1.0"/>
  <p:tag name="KSO_WM_DIAGRAM_GROUP_CODE" val="n1-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2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2"/>
  <p:tag name="KSO_WM_UNIT_PRESET_TEXT_INDEX" val="2"/>
  <p:tag name="KSO_WM_UNIT_PRESET_TEXT_LEN" val="10"/>
  <p:tag name="KSO_WM_DIAGRAM_GROUP_CODE" val="n1-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4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4"/>
  <p:tag name="KSO_WM_UNIT_PRESET_TEXT_INDEX" val="2"/>
  <p:tag name="KSO_WM_UNIT_PRESET_TEXT_LEN" val="10"/>
  <p:tag name="KSO_WM_DIAGRAM_GROUP_CODE" val="n1-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5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5"/>
  <p:tag name="KSO_WM_UNIT_PRESET_TEXT_INDEX" val="2"/>
  <p:tag name="KSO_WM_UNIT_PRESET_TEXT_LEN" val="10"/>
  <p:tag name="KSO_WM_DIAGRAM_GROUP_CODE" val="n1-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1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1"/>
  <p:tag name="KSO_WM_UNIT_PRESET_TEXT_INDEX" val="2"/>
  <p:tag name="KSO_WM_UNIT_PRESET_TEXT_LEN" val="10"/>
  <p:tag name="KSO_WM_DIAGRAM_GROUP_CODE" val="n1-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3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3"/>
  <p:tag name="KSO_WM_UNIT_PRESET_TEXT_INDEX" val="2"/>
  <p:tag name="KSO_WM_UNIT_PRESET_TEXT_LEN" val="10"/>
  <p:tag name="KSO_WM_DIAGRAM_GROUP_CODE" val="n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7*i*0"/>
  <p:tag name="KSO_WM_TEMPLATE_CATEGORY" val="custom"/>
  <p:tag name="KSO_WM_TEMPLATE_INDEX" val="160036"/>
  <p:tag name="KSO_WM_UNIT_INDEX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6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6"/>
  <p:tag name="KSO_WM_UNIT_PRESET_TEXT_INDEX" val="2"/>
  <p:tag name="KSO_WM_UNIT_PRESET_TEXT_LEN" val="10"/>
  <p:tag name="KSO_WM_DIAGRAM_GROUP_CODE" val="n1-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a"/>
  <p:tag name="KSO_WM_UNIT_INDEX" val="1_1_1"/>
  <p:tag name="KSO_WM_UNIT_ID" val="custom160036_25*n_h_a*1_1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0"/>
  <p:tag name="KSO_WM_UNIT_PRESET_TEXT_LEN" val="9"/>
  <p:tag name="KSO_WM_DIAGRAM_GROUP_CODE" val="n1-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5*i*7"/>
  <p:tag name="KSO_WM_TEMPLATE_CATEGORY" val="custom"/>
  <p:tag name="KSO_WM_TEMPLATE_INDEX" val="160036"/>
  <p:tag name="KSO_WM_UNIT_INDEX" val="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5*i*8"/>
  <p:tag name="KSO_WM_TEMPLATE_CATEGORY" val="custom"/>
  <p:tag name="KSO_WM_TEMPLATE_INDEX" val="160036"/>
  <p:tag name="KSO_WM_UNIT_INDEX" val="8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6"/>
  <p:tag name="KSO_WM_SLIDE_INDEX" val="26"/>
  <p:tag name="KSO_WM_SLIDE_LAYOUT" val="l"/>
  <p:tag name="KSO_WM_SLIDE_LAYOUT_CNT" val="1"/>
  <p:tag name="KSO_WM_SLIDE_TYPE" val="text"/>
  <p:tag name="KSO_WM_BEAUTIFY_FLAG" val="#wm#"/>
  <p:tag name="KSO_WM_SLIDE_POSITION" val="80*49"/>
  <p:tag name="KSO_WM_SLIDE_SIZE" val="793*437"/>
  <p:tag name="KSO_WM_SLIDE_ITEM_CNT" val="2"/>
  <p:tag name="KSO_WM_TEMPLATE_CATEGORY" val="custom"/>
  <p:tag name="KSO_WM_TEMPLATE_INDEX" val="160036"/>
  <p:tag name="KSO_WM_TAG_VERSION" val="1.0"/>
  <p:tag name="KSO_WM_DIAGRAM_GROUP_CODE" val="l1-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6*i*0"/>
  <p:tag name="KSO_WM_TEMPLATE_CATEGORY" val="custom"/>
  <p:tag name="KSO_WM_TEMPLATE_INDEX" val="160036"/>
  <p:tag name="KSO_WM_UNIT_INDEX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6*i*9"/>
  <p:tag name="KSO_WM_TEMPLATE_CATEGORY" val="custom"/>
  <p:tag name="KSO_WM_TEMPLATE_INDEX" val="160036"/>
  <p:tag name="KSO_WM_UNIT_INDEX" val="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205"/>
  <p:tag name="KSO_WM_UNIT_HIGHLIGHT" val="0"/>
  <p:tag name="KSO_WM_UNIT_COMPATIBLE" val="0"/>
  <p:tag name="KSO_WM_UNIT_ID" val="custom160036_26*l_h_f*1_1_1"/>
  <p:tag name="KSO_WM_UNIT_PRESET_TEXT_INDEX" val="2"/>
  <p:tag name="KSO_WM_UNIT_PRESET_TEXT_LEN" val="40"/>
  <p:tag name="KSO_WM_DIAGRAM_GROUP_CODE" val="l1-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205"/>
  <p:tag name="KSO_WM_UNIT_HIGHLIGHT" val="0"/>
  <p:tag name="KSO_WM_UNIT_COMPATIBLE" val="0"/>
  <p:tag name="KSO_WM_UNIT_ID" val="custom160036_26*l_h_f*1_2_1"/>
  <p:tag name="KSO_WM_UNIT_PRESET_TEXT_INDEX" val="2"/>
  <p:tag name="KSO_WM_UNIT_PRESET_TEXT_LEN" val="40"/>
  <p:tag name="KSO_WM_DIAGRAM_GROUP_CODE" val="l1-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7*i*5"/>
  <p:tag name="KSO_WM_TEMPLATE_CATEGORY" val="custom"/>
  <p:tag name="KSO_WM_TEMPLATE_INDEX" val="160036"/>
  <p:tag name="KSO_WM_UNIT_INDEX" val="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26*l_i*1_4"/>
  <p:tag name="KSO_WM_DIAGRAM_GROUP_CODE" val="l1-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26*l_i*1_5"/>
  <p:tag name="KSO_WM_DIAGRAM_GROUP_CODE" val="l1-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34"/>
  <p:tag name="KSO_WM_UNIT_HIGHLIGHT" val="0"/>
  <p:tag name="KSO_WM_UNIT_COMPATIBLE" val="0"/>
  <p:tag name="KSO_WM_UNIT_ID" val="custom160036_26*l_h_a*1_2_1"/>
  <p:tag name="KSO_WM_UNIT_PRESET_TEXT_INDEX" val="0"/>
  <p:tag name="KSO_WM_UNIT_PRESET_TEXT_LEN" val="9"/>
  <p:tag name="KSO_WM_DIAGRAM_GROUP_CODE" val="l1-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26*l_i*1_6"/>
  <p:tag name="KSO_WM_DIAGRAM_GROUP_CODE" val="l1-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26*l_i*1_1"/>
  <p:tag name="KSO_WM_DIAGRAM_GROUP_CODE" val="l1-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26*l_i*1_2"/>
  <p:tag name="KSO_WM_DIAGRAM_GROUP_CODE" val="l1-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34"/>
  <p:tag name="KSO_WM_UNIT_HIGHLIGHT" val="0"/>
  <p:tag name="KSO_WM_UNIT_COMPATIBLE" val="0"/>
  <p:tag name="KSO_WM_UNIT_ID" val="custom160036_26*l_h_a*1_1_1"/>
  <p:tag name="KSO_WM_UNIT_PRESET_TEXT_INDEX" val="0"/>
  <p:tag name="KSO_WM_UNIT_PRESET_TEXT_LEN" val="9"/>
  <p:tag name="KSO_WM_DIAGRAM_GROUP_CODE" val="l1-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26*l_i*1_3"/>
  <p:tag name="KSO_WM_DIAGRAM_GROUP_CODE" val="l1-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7"/>
  <p:tag name="KSO_WM_SLIDE_INDEX" val="27"/>
  <p:tag name="KSO_WM_SLIDE_LAYOUT" val="l"/>
  <p:tag name="KSO_WM_SLIDE_LAYOUT_CNT" val="1"/>
  <p:tag name="KSO_WM_SLIDE_TYPE" val="text"/>
  <p:tag name="KSO_WM_BEAUTIFY_FLAG" val="#wm#"/>
  <p:tag name="KSO_WM_SLIDE_POSITION" val="102*50"/>
  <p:tag name="KSO_WM_SLIDE_SIZE" val="794*431"/>
  <p:tag name="KSO_WM_SLIDE_ITEM_CNT" val="3"/>
  <p:tag name="KSO_WM_TEMPLATE_CATEGORY" val="custom"/>
  <p:tag name="KSO_WM_TEMPLATE_INDEX" val="160036"/>
  <p:tag name="KSO_WM_TAG_VERSION" val="1.0"/>
  <p:tag name="KSO_WM_DIAGRAM_GROUP_CODE" val="l1-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7*i*0"/>
  <p:tag name="KSO_WM_TEMPLATE_CATEGORY" val="custom"/>
  <p:tag name="KSO_WM_TEMPLATE_INDEX" val="1600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7*i*10"/>
  <p:tag name="KSO_WM_TEMPLATE_CATEGORY" val="custom"/>
  <p:tag name="KSO_WM_TEMPLATE_INDEX" val="160036"/>
  <p:tag name="KSO_WM_UNIT_INDEX" val="1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7*i*9"/>
  <p:tag name="KSO_WM_TEMPLATE_CATEGORY" val="custom"/>
  <p:tag name="KSO_WM_TEMPLATE_INDEX" val="160036"/>
  <p:tag name="KSO_WM_UNIT_INDEX" val="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7*i*18"/>
  <p:tag name="KSO_WM_TEMPLATE_CATEGORY" val="custom"/>
  <p:tag name="KSO_WM_TEMPLATE_INDEX" val="160036"/>
  <p:tag name="KSO_WM_UNIT_INDEX" val="18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36_27*l_h_f*1_1_1"/>
  <p:tag name="KSO_WM_UNIT_PRESET_TEXT_INDEX" val="2"/>
  <p:tag name="KSO_WM_UNIT_PRESET_TEXT_LEN" val="20"/>
  <p:tag name="KSO_WM_DIAGRAM_GROUP_CODE" val="l1-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82"/>
  <p:tag name="KSO_WM_UNIT_HIGHLIGHT" val="0"/>
  <p:tag name="KSO_WM_UNIT_COMPATIBLE" val="0"/>
  <p:tag name="KSO_WM_UNIT_ID" val="custom160036_27*l_h_f*1_2_1"/>
  <p:tag name="KSO_WM_UNIT_PRESET_TEXT_INDEX" val="2"/>
  <p:tag name="KSO_WM_UNIT_PRESET_TEXT_LEN" val="20"/>
  <p:tag name="KSO_WM_DIAGRAM_GROUP_CODE" val="l1-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36_27*l_h_f*1_3_1"/>
  <p:tag name="KSO_WM_UNIT_PRESET_TEXT_INDEX" val="2"/>
  <p:tag name="KSO_WM_UNIT_PRESET_TEXT_LEN" val="20"/>
  <p:tag name="KSO_WM_DIAGRAM_GROUP_CODE" val="l1-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8"/>
  <p:tag name="KSO_WM_UNIT_CLEAR" val="1"/>
  <p:tag name="KSO_WM_UNIT_LAYERLEVEL" val="1_1"/>
  <p:tag name="KSO_WM_UNIT_ID" val="custom160036_27*l_i*1_8"/>
  <p:tag name="KSO_WM_DIAGRAM_GROUP_CODE" val="l1-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9"/>
  <p:tag name="KSO_WM_UNIT_CLEAR" val="1"/>
  <p:tag name="KSO_WM_UNIT_LAYERLEVEL" val="1_1"/>
  <p:tag name="KSO_WM_UNIT_ID" val="custom160036_27*l_i*1_9"/>
  <p:tag name="KSO_WM_DIAGRAM_GROUP_CODE" val="l1-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3_1"/>
  <p:tag name="KSO_WM_UNIT_CLEAR" val="1"/>
  <p:tag name="KSO_WM_UNIT_LAYERLEVEL" val="1_1_1"/>
  <p:tag name="KSO_WM_UNIT_VALUE" val="35"/>
  <p:tag name="KSO_WM_UNIT_HIGHLIGHT" val="0"/>
  <p:tag name="KSO_WM_UNIT_COMPATIBLE" val="0"/>
  <p:tag name="KSO_WM_UNIT_ID" val="custom160036_27*l_h_a*1_3_1"/>
  <p:tag name="KSO_WM_UNIT_PRESET_TEXT_INDEX" val="0"/>
  <p:tag name="KSO_WM_UNIT_PRESET_TEXT_LEN" val="9"/>
  <p:tag name="KSO_WM_DIAGRAM_GROUP_CODE" val="l1-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0"/>
  <p:tag name="KSO_WM_UNIT_CLEAR" val="1"/>
  <p:tag name="KSO_WM_UNIT_LAYERLEVEL" val="1_1"/>
  <p:tag name="KSO_WM_UNIT_ID" val="custom160036_27*l_i*1_10"/>
  <p:tag name="KSO_WM_DIAGRAM_GROUP_CODE" val="l1-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27*l_i*1_5"/>
  <p:tag name="KSO_WM_DIAGRAM_GROUP_CODE" val="l1-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7*l_i*1_3"/>
  <p:tag name="KSO_WM_DIAGRAM_GROUP_CODE" val="l1-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27*l_i*1_6"/>
  <p:tag name="KSO_WM_DIAGRAM_GROUP_CODE" val="l1-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35"/>
  <p:tag name="KSO_WM_UNIT_HIGHLIGHT" val="0"/>
  <p:tag name="KSO_WM_UNIT_COMPATIBLE" val="0"/>
  <p:tag name="KSO_WM_UNIT_ID" val="custom160036_27*l_h_a*1_2_1"/>
  <p:tag name="KSO_WM_UNIT_PRESET_TEXT_INDEX" val="0"/>
  <p:tag name="KSO_WM_UNIT_PRESET_TEXT_LEN" val="9"/>
  <p:tag name="KSO_WM_DIAGRAM_GROUP_CODE" val="l1-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7"/>
  <p:tag name="KSO_WM_UNIT_CLEAR" val="1"/>
  <p:tag name="KSO_WM_UNIT_LAYERLEVEL" val="1_1"/>
  <p:tag name="KSO_WM_UNIT_ID" val="custom160036_27*l_i*1_7"/>
  <p:tag name="KSO_WM_DIAGRAM_GROUP_CODE" val="l1-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27*l_i*1_1"/>
  <p:tag name="KSO_WM_DIAGRAM_GROUP_CODE" val="l1-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27*l_i*1_2"/>
  <p:tag name="KSO_WM_DIAGRAM_GROUP_CODE" val="l1-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35"/>
  <p:tag name="KSO_WM_UNIT_HIGHLIGHT" val="0"/>
  <p:tag name="KSO_WM_UNIT_COMPATIBLE" val="0"/>
  <p:tag name="KSO_WM_UNIT_ID" val="custom160036_27*l_h_a*1_1_1"/>
  <p:tag name="KSO_WM_UNIT_PRESET_TEXT_INDEX" val="0"/>
  <p:tag name="KSO_WM_UNIT_PRESET_TEXT_LEN" val="9"/>
  <p:tag name="KSO_WM_DIAGRAM_GROUP_CODE" val="l1-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27*l_i*1_3"/>
  <p:tag name="KSO_WM_DIAGRAM_GROUP_CODE" val="l1-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8"/>
  <p:tag name="KSO_WM_SLIDE_INDEX" val="28"/>
  <p:tag name="KSO_WM_SLIDE_LAYOUT" val="l"/>
  <p:tag name="KSO_WM_SLIDE_LAYOUT_CNT" val="1"/>
  <p:tag name="KSO_WM_SLIDE_TYPE" val="text"/>
  <p:tag name="KSO_WM_BEAUTIFY_FLAG" val="#wm#"/>
  <p:tag name="KSO_WM_SLIDE_POSITION" val="88*11"/>
  <p:tag name="KSO_WM_SLIDE_SIZE" val="800*499"/>
  <p:tag name="KSO_WM_SLIDE_ITEM_CNT" val="4"/>
  <p:tag name="KSO_WM_TEMPLATE_CATEGORY" val="custom"/>
  <p:tag name="KSO_WM_TEMPLATE_INDEX" val="160036"/>
  <p:tag name="KSO_WM_TAG_VERSION" val="1.0"/>
  <p:tag name="KSO_WM_DIAGRAM_GROUP_CODE" val="l1-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8*i*0"/>
  <p:tag name="KSO_WM_TEMPLATE_CATEGORY" val="custom"/>
  <p:tag name="KSO_WM_TEMPLATE_INDEX" val="160036"/>
  <p:tag name="KSO_WM_UNIT_INDEX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28*l_i*1_3"/>
  <p:tag name="KSO_WM_DIAGRAM_GROUP_CODE" val="l1-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7*l_h_f*1_3_1"/>
  <p:tag name="KSO_WM_UNIT_PRESET_TEXT_INDEX" val="2"/>
  <p:tag name="KSO_WM_UNIT_PRESET_TEXT_LEN" val="10"/>
  <p:tag name="KSO_WM_DIAGRAM_GROUP_CODE" val="l1-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8*i*8"/>
  <p:tag name="KSO_WM_TEMPLATE_CATEGORY" val="custom"/>
  <p:tag name="KSO_WM_TEMPLATE_INDEX" val="160036"/>
  <p:tag name="KSO_WM_UNIT_INDEX" val="8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8*i*15"/>
  <p:tag name="KSO_WM_TEMPLATE_CATEGORY" val="custom"/>
  <p:tag name="KSO_WM_TEMPLATE_INDEX" val="160036"/>
  <p:tag name="KSO_WM_UNIT_INDEX" val="1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8*i*22"/>
  <p:tag name="KSO_WM_TEMPLATE_CATEGORY" val="custom"/>
  <p:tag name="KSO_WM_TEMPLATE_INDEX" val="160036"/>
  <p:tag name="KSO_WM_UNIT_INDEX" val="2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78"/>
  <p:tag name="KSO_WM_UNIT_HIGHLIGHT" val="0"/>
  <p:tag name="KSO_WM_UNIT_COMPATIBLE" val="0"/>
  <p:tag name="KSO_WM_UNIT_ID" val="custom160036_28*l_h_f*1_1_1"/>
  <p:tag name="KSO_WM_UNIT_PRESET_TEXT_INDEX" val="2"/>
  <p:tag name="KSO_WM_UNIT_PRESET_TEXT_LEN" val="20"/>
  <p:tag name="KSO_WM_DIAGRAM_GROUP_CODE" val="l1-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78"/>
  <p:tag name="KSO_WM_UNIT_HIGHLIGHT" val="0"/>
  <p:tag name="KSO_WM_UNIT_COMPATIBLE" val="0"/>
  <p:tag name="KSO_WM_UNIT_ID" val="custom160036_28*l_h_f*1_2_1"/>
  <p:tag name="KSO_WM_UNIT_PRESET_TEXT_INDEX" val="2"/>
  <p:tag name="KSO_WM_UNIT_PRESET_TEXT_LEN" val="20"/>
  <p:tag name="KSO_WM_DIAGRAM_GROUP_CODE" val="l1-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78"/>
  <p:tag name="KSO_WM_UNIT_HIGHLIGHT" val="0"/>
  <p:tag name="KSO_WM_UNIT_COMPATIBLE" val="0"/>
  <p:tag name="KSO_WM_UNIT_ID" val="custom160036_28*l_h_f*1_3_1"/>
  <p:tag name="KSO_WM_UNIT_PRESET_TEXT_INDEX" val="2"/>
  <p:tag name="KSO_WM_UNIT_PRESET_TEXT_LEN" val="20"/>
  <p:tag name="KSO_WM_DIAGRAM_GROUP_CODE" val="l1-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78"/>
  <p:tag name="KSO_WM_UNIT_HIGHLIGHT" val="0"/>
  <p:tag name="KSO_WM_UNIT_COMPATIBLE" val="0"/>
  <p:tag name="KSO_WM_UNIT_ID" val="custom160036_28*l_h_f*1_4_1"/>
  <p:tag name="KSO_WM_UNIT_PRESET_TEXT_INDEX" val="2"/>
  <p:tag name="KSO_WM_UNIT_PRESET_TEXT_LEN" val="20"/>
  <p:tag name="KSO_WM_DIAGRAM_GROUP_CODE" val="l1-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8"/>
  <p:tag name="KSO_WM_UNIT_CLEAR" val="1"/>
  <p:tag name="KSO_WM_UNIT_LAYERLEVEL" val="1_1"/>
  <p:tag name="KSO_WM_UNIT_ID" val="custom160036_28*l_i*1_8"/>
  <p:tag name="KSO_WM_DIAGRAM_GROUP_CODE" val="l1-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9"/>
  <p:tag name="KSO_WM_UNIT_CLEAR" val="1"/>
  <p:tag name="KSO_WM_UNIT_LAYERLEVEL" val="1_1"/>
  <p:tag name="KSO_WM_UNIT_ID" val="custom160036_28*l_i*1_9"/>
  <p:tag name="KSO_WM_DIAGRAM_GROUP_CODE" val="l1-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4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36_28*l_h_a*1_4_1"/>
  <p:tag name="KSO_WM_UNIT_PRESET_TEXT_INDEX" val="0"/>
  <p:tag name="KSO_WM_UNIT_PRESET_TEXT_LEN" val="9"/>
  <p:tag name="KSO_WM_DIAGRAM_GROUP_CODE" val="l1-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7*l_i*1_2"/>
  <p:tag name="KSO_WM_DIAGRAM_GROUP_CODE" val="l1-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28*l_i*1_6"/>
  <p:tag name="KSO_WM_DIAGRAM_GROUP_CODE" val="l1-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7"/>
  <p:tag name="KSO_WM_UNIT_CLEAR" val="1"/>
  <p:tag name="KSO_WM_UNIT_LAYERLEVEL" val="1_1"/>
  <p:tag name="KSO_WM_UNIT_ID" val="custom160036_28*l_i*1_7"/>
  <p:tag name="KSO_WM_DIAGRAM_GROUP_CODE" val="l1-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3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36_28*l_h_a*1_3_1"/>
  <p:tag name="KSO_WM_UNIT_PRESET_TEXT_INDEX" val="0"/>
  <p:tag name="KSO_WM_UNIT_PRESET_TEXT_LEN" val="9"/>
  <p:tag name="KSO_WM_DIAGRAM_GROUP_CODE" val="l1-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28*l_i*1_4"/>
  <p:tag name="KSO_WM_DIAGRAM_GROUP_CODE" val="l1-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28*l_i*1_5"/>
  <p:tag name="KSO_WM_DIAGRAM_GROUP_CODE" val="l1-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36_28*l_h_a*1_2_1"/>
  <p:tag name="KSO_WM_UNIT_PRESET_TEXT_INDEX" val="0"/>
  <p:tag name="KSO_WM_UNIT_PRESET_TEXT_LEN" val="9"/>
  <p:tag name="KSO_WM_DIAGRAM_GROUP_CODE" val="l1-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28*l_i*1_1"/>
  <p:tag name="KSO_WM_DIAGRAM_GROUP_CODE" val="l1-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28*l_i*1_2"/>
  <p:tag name="KSO_WM_DIAGRAM_GROUP_CODE" val="l1-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36_28*l_h_a*1_1_1"/>
  <p:tag name="KSO_WM_UNIT_PRESET_TEXT_INDEX" val="0"/>
  <p:tag name="KSO_WM_UNIT_PRESET_TEXT_LEN" val="9"/>
  <p:tag name="KSO_WM_DIAGRAM_GROUP_CODE" val="l1-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9"/>
  <p:tag name="KSO_WM_SLIDE_INDEX" val="29"/>
  <p:tag name="KSO_WM_SLIDE_LAYOUT" val="l"/>
  <p:tag name="KSO_WM_SLIDE_LAYOUT_CNT" val="1"/>
  <p:tag name="KSO_WM_SLIDE_TYPE" val="text"/>
  <p:tag name="KSO_WM_BEAUTIFY_FLAG" val="#wm#"/>
  <p:tag name="KSO_WM_SLIDE_POSITION" val="74*11"/>
  <p:tag name="KSO_WM_SLIDE_SIZE" val="814*495"/>
  <p:tag name="KSO_WM_SLIDE_ITEM_CNT" val="5"/>
  <p:tag name="KSO_WM_TEMPLATE_CATEGORY" val="custom"/>
  <p:tag name="KSO_WM_TEMPLATE_INDEX" val="160036"/>
  <p:tag name="KSO_WM_TAG_VERSION" val="1.0"/>
  <p:tag name="KSO_WM_DIAGRAM_GROUP_CODE" val="l1-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7*l_h_f*1_2_1"/>
  <p:tag name="KSO_WM_UNIT_PRESET_TEXT_INDEX" val="2"/>
  <p:tag name="KSO_WM_UNIT_PRESET_TEXT_LEN" val="10"/>
  <p:tag name="KSO_WM_DIAGRAM_GROUP_CODE" val="l1-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29*l_i*1_3"/>
  <p:tag name="KSO_WM_DIAGRAM_GROUP_CODE" val="l1-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29*l_i*1_1"/>
  <p:tag name="KSO_WM_DIAGRAM_GROUP_CODE" val="l1-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29*l_i*1_2"/>
  <p:tag name="KSO_WM_DIAGRAM_GROUP_CODE" val="l1-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29*l_h_a*1_1_1"/>
  <p:tag name="KSO_WM_UNIT_PRESET_TEXT_INDEX" val="0"/>
  <p:tag name="KSO_WM_UNIT_PRESET_TEXT_LEN" val="9"/>
  <p:tag name="KSO_WM_DIAGRAM_GROUP_CODE" val="l1-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29*l_i*1_4"/>
  <p:tag name="KSO_WM_DIAGRAM_GROUP_CODE" val="l1-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29*l_i*1_5"/>
  <p:tag name="KSO_WM_DIAGRAM_GROUP_CODE" val="l1-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3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29*l_h_a*1_3_1"/>
  <p:tag name="KSO_WM_UNIT_PRESET_TEXT_INDEX" val="0"/>
  <p:tag name="KSO_WM_UNIT_PRESET_TEXT_LEN" val="9"/>
  <p:tag name="KSO_WM_DIAGRAM_GROUP_CODE" val="l1-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29*l_i*1_6"/>
  <p:tag name="KSO_WM_DIAGRAM_GROUP_CODE" val="l1-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7"/>
  <p:tag name="KSO_WM_UNIT_CLEAR" val="1"/>
  <p:tag name="KSO_WM_UNIT_LAYERLEVEL" val="1_1"/>
  <p:tag name="KSO_WM_UNIT_ID" val="custom160036_29*l_i*1_7"/>
  <p:tag name="KSO_WM_DIAGRAM_GROUP_CODE" val="l1-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5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29*l_h_a*1_5_1"/>
  <p:tag name="KSO_WM_UNIT_PRESET_TEXT_INDEX" val="0"/>
  <p:tag name="KSO_WM_UNIT_PRESET_TEXT_LEN" val="9"/>
  <p:tag name="KSO_WM_DIAGRAM_GROUP_CODE" val="l1-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7*l_i*1_1"/>
  <p:tag name="KSO_WM_DIAGRAM_GROUP_CODE" val="l1-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8"/>
  <p:tag name="KSO_WM_UNIT_CLEAR" val="1"/>
  <p:tag name="KSO_WM_UNIT_LAYERLEVEL" val="1_1"/>
  <p:tag name="KSO_WM_UNIT_ID" val="custom160036_29*l_i*1_8"/>
  <p:tag name="KSO_WM_DIAGRAM_GROUP_CODE" val="l1-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9"/>
  <p:tag name="KSO_WM_UNIT_CLEAR" val="1"/>
  <p:tag name="KSO_WM_UNIT_LAYERLEVEL" val="1_1"/>
  <p:tag name="KSO_WM_UNIT_ID" val="custom160036_29*l_i*1_9"/>
  <p:tag name="KSO_WM_DIAGRAM_GROUP_CODE" val="l1-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29*l_h_a*1_2_1"/>
  <p:tag name="KSO_WM_UNIT_PRESET_TEXT_INDEX" val="0"/>
  <p:tag name="KSO_WM_UNIT_PRESET_TEXT_LEN" val="9"/>
  <p:tag name="KSO_WM_DIAGRAM_GROUP_CODE" val="l1-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0"/>
  <p:tag name="KSO_WM_UNIT_CLEAR" val="1"/>
  <p:tag name="KSO_WM_UNIT_LAYERLEVEL" val="1_1"/>
  <p:tag name="KSO_WM_UNIT_ID" val="custom160036_29*l_i*1_10"/>
  <p:tag name="KSO_WM_DIAGRAM_GROUP_CODE" val="l1-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1"/>
  <p:tag name="KSO_WM_UNIT_CLEAR" val="1"/>
  <p:tag name="KSO_WM_UNIT_LAYERLEVEL" val="1_1"/>
  <p:tag name="KSO_WM_UNIT_ID" val="custom160036_29*l_i*1_11"/>
  <p:tag name="KSO_WM_DIAGRAM_GROUP_CODE" val="l1-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4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29*l_h_a*1_4_1"/>
  <p:tag name="KSO_WM_UNIT_PRESET_TEXT_INDEX" val="0"/>
  <p:tag name="KSO_WM_UNIT_PRESET_TEXT_LEN" val="9"/>
  <p:tag name="KSO_WM_DIAGRAM_GROUP_CODE" val="l1-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9*l_h_f*1_1_1"/>
  <p:tag name="KSO_WM_UNIT_PRESET_TEXT_INDEX" val="2"/>
  <p:tag name="KSO_WM_UNIT_PRESET_TEXT_LEN" val="20"/>
  <p:tag name="KSO_WM_DIAGRAM_GROUP_CODE" val="l1-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9*l_h_f*1_3_1"/>
  <p:tag name="KSO_WM_UNIT_PRESET_TEXT_INDEX" val="2"/>
  <p:tag name="KSO_WM_UNIT_PRESET_TEXT_LEN" val="20"/>
  <p:tag name="KSO_WM_DIAGRAM_GROUP_CODE" val="l1-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9*l_h_f*1_5_1"/>
  <p:tag name="KSO_WM_UNIT_PRESET_TEXT_INDEX" val="2"/>
  <p:tag name="KSO_WM_UNIT_PRESET_TEXT_LEN" val="20"/>
  <p:tag name="KSO_WM_DIAGRAM_GROUP_CODE" val="l1-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9*l_h_f*1_2_1"/>
  <p:tag name="KSO_WM_UNIT_PRESET_TEXT_INDEX" val="2"/>
  <p:tag name="KSO_WM_UNIT_PRESET_TEXT_LEN" val="20"/>
  <p:tag name="KSO_WM_DIAGRAM_GROUP_CODE" val="l1-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b"/>
  <p:tag name="KSO_WM_UNIT_INDEX" val="1"/>
  <p:tag name="KSO_WM_UNIT_CLEAR" val="1"/>
  <p:tag name="KSO_WM_UNIT_LAYERLEVEL" val="1"/>
  <p:tag name="KSO_WM_UNIT_VALUE" val="76"/>
  <p:tag name="KSO_WM_UNIT_ISCONTENTSTITLE" val="0"/>
  <p:tag name="KSO_WM_UNIT_HIGHLIGHT" val="0"/>
  <p:tag name="KSO_WM_UNIT_COMPATIBLE" val="0"/>
  <p:tag name="KSO_WM_UNIT_ID" val="custom160036_1*b*1"/>
  <p:tag name="KSO_WM_UNIT_PRESET_TEXT_INDEX" val="1"/>
  <p:tag name="KSO_WM_UNIT_PRESET_TEXT_LEN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7*l_h_f*1_1_1"/>
  <p:tag name="KSO_WM_UNIT_PRESET_TEXT_INDEX" val="2"/>
  <p:tag name="KSO_WM_UNIT_PRESET_TEXT_LEN" val="10"/>
  <p:tag name="KSO_WM_DIAGRAM_GROUP_CODE" val="l1-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9*l_h_f*1_4_1"/>
  <p:tag name="KSO_WM_UNIT_PRESET_TEXT_INDEX" val="2"/>
  <p:tag name="KSO_WM_UNIT_PRESET_TEXT_LEN" val="20"/>
  <p:tag name="KSO_WM_DIAGRAM_GROUP_CODE" val="l1-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30"/>
  <p:tag name="KSO_WM_SLIDE_INDEX" val="30"/>
  <p:tag name="KSO_WM_SLIDE_LAYOUT" val="l"/>
  <p:tag name="KSO_WM_SLIDE_LAYOUT_CNT" val="1"/>
  <p:tag name="KSO_WM_SLIDE_TYPE" val="text"/>
  <p:tag name="KSO_WM_BEAUTIFY_FLAG" val="#wm#"/>
  <p:tag name="KSO_WM_SLIDE_POSITION" val="74*11"/>
  <p:tag name="KSO_WM_SLIDE_SIZE" val="814*495"/>
  <p:tag name="KSO_WM_SLIDE_ITEM_CNT" val="6"/>
  <p:tag name="KSO_WM_TEMPLATE_CATEGORY" val="custom"/>
  <p:tag name="KSO_WM_TEMPLATE_INDEX" val="160036"/>
  <p:tag name="KSO_WM_TAG_VERSION" val="1.0"/>
  <p:tag name="KSO_WM_DIAGRAM_GROUP_CODE" val="l1-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30*l_i*1_1"/>
  <p:tag name="KSO_WM_DIAGRAM_GROUP_CODE" val="l1-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30*l_i*1_2"/>
  <p:tag name="KSO_WM_DIAGRAM_GROUP_CODE" val="l1-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1_1"/>
  <p:tag name="KSO_WM_UNIT_PRESET_TEXT_INDEX" val="0"/>
  <p:tag name="KSO_WM_UNIT_PRESET_TEXT_LEN" val="9"/>
  <p:tag name="KSO_WM_DIAGRAM_GROUP_CODE" val="l1-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30*l_i*1_4"/>
  <p:tag name="KSO_WM_DIAGRAM_GROUP_CODE" val="l1-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30*l_i*1_5"/>
  <p:tag name="KSO_WM_DIAGRAM_GROUP_CODE" val="l1-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3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3_1"/>
  <p:tag name="KSO_WM_UNIT_PRESET_TEXT_INDEX" val="0"/>
  <p:tag name="KSO_WM_UNIT_PRESET_TEXT_LEN" val="9"/>
  <p:tag name="KSO_WM_DIAGRAM_GROUP_CODE" val="l1-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30*l_i*1_6"/>
  <p:tag name="KSO_WM_DIAGRAM_GROUP_CODE" val="l1-4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7"/>
  <p:tag name="KSO_WM_UNIT_CLEAR" val="1"/>
  <p:tag name="KSO_WM_UNIT_LAYERLEVEL" val="1_1"/>
  <p:tag name="KSO_WM_UNIT_ID" val="custom160036_30*l_i*1_7"/>
  <p:tag name="KSO_WM_DIAGRAM_GROUP_CODE" val="l1-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8"/>
  <p:tag name="KSO_WM_SLIDE_INDEX" val="8"/>
  <p:tag name="KSO_WM_SLIDE_LAYOUT" val="l"/>
  <p:tag name="KSO_WM_SLIDE_LAYOUT_CNT" val="1"/>
  <p:tag name="KSO_WM_BEAUTIFY_FLAG" val="#wm#"/>
  <p:tag name="KSO_WM_SLIDE_ITEM_CNT" val="4"/>
  <p:tag name="KSO_WM_SLIDE_TYPE" val="contents"/>
  <p:tag name="KSO_WM_TEMPLATE_CATEGORY" val="custom"/>
  <p:tag name="KSO_WM_TEMPLATE_INDEX" val="160036"/>
  <p:tag name="KSO_WM_TAG_VERSION" val="1.0"/>
  <p:tag name="KSO_WM_DIAGRAM_GROUP_CODE" val="l1-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5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5_1"/>
  <p:tag name="KSO_WM_UNIT_PRESET_TEXT_INDEX" val="0"/>
  <p:tag name="KSO_WM_UNIT_PRESET_TEXT_LEN" val="9"/>
  <p:tag name="KSO_WM_DIAGRAM_GROUP_CODE" val="l1-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8"/>
  <p:tag name="KSO_WM_UNIT_CLEAR" val="1"/>
  <p:tag name="KSO_WM_UNIT_LAYERLEVEL" val="1_1"/>
  <p:tag name="KSO_WM_UNIT_ID" val="custom160036_30*l_i*1_8"/>
  <p:tag name="KSO_WM_DIAGRAM_GROUP_CODE" val="l1-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9"/>
  <p:tag name="KSO_WM_UNIT_CLEAR" val="1"/>
  <p:tag name="KSO_WM_UNIT_LAYERLEVEL" val="1_1"/>
  <p:tag name="KSO_WM_UNIT_ID" val="custom160036_30*l_i*1_9"/>
  <p:tag name="KSO_WM_DIAGRAM_GROUP_CODE" val="l1-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2_1"/>
  <p:tag name="KSO_WM_UNIT_PRESET_TEXT_INDEX" val="0"/>
  <p:tag name="KSO_WM_UNIT_PRESET_TEXT_LEN" val="9"/>
  <p:tag name="KSO_WM_DIAGRAM_GROUP_CODE" val="l1-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0"/>
  <p:tag name="KSO_WM_UNIT_CLEAR" val="1"/>
  <p:tag name="KSO_WM_UNIT_LAYERLEVEL" val="1_1"/>
  <p:tag name="KSO_WM_UNIT_ID" val="custom160036_30*l_i*1_10"/>
  <p:tag name="KSO_WM_DIAGRAM_GROUP_CODE" val="l1-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1"/>
  <p:tag name="KSO_WM_UNIT_CLEAR" val="1"/>
  <p:tag name="KSO_WM_UNIT_LAYERLEVEL" val="1_1"/>
  <p:tag name="KSO_WM_UNIT_ID" val="custom160036_30*l_i*1_11"/>
  <p:tag name="KSO_WM_DIAGRAM_GROUP_CODE" val="l1-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4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4_1"/>
  <p:tag name="KSO_WM_UNIT_PRESET_TEXT_INDEX" val="0"/>
  <p:tag name="KSO_WM_UNIT_PRESET_TEXT_LEN" val="9"/>
  <p:tag name="KSO_WM_DIAGRAM_GROUP_CODE" val="l1-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2"/>
  <p:tag name="KSO_WM_UNIT_CLEAR" val="1"/>
  <p:tag name="KSO_WM_UNIT_LAYERLEVEL" val="1_1"/>
  <p:tag name="KSO_WM_UNIT_ID" val="custom160036_30*l_i*1_12"/>
  <p:tag name="KSO_WM_DIAGRAM_GROUP_CODE" val="l1-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3"/>
  <p:tag name="KSO_WM_UNIT_CLEAR" val="1"/>
  <p:tag name="KSO_WM_UNIT_LAYERLEVEL" val="1_1"/>
  <p:tag name="KSO_WM_UNIT_ID" val="custom160036_30*l_i*1_13"/>
  <p:tag name="KSO_WM_DIAGRAM_GROUP_CODE" val="l1-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6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6_1"/>
  <p:tag name="KSO_WM_UNIT_PRESET_TEXT_INDEX" val="0"/>
  <p:tag name="KSO_WM_UNIT_PRESET_TEXT_LEN" val="9"/>
  <p:tag name="KSO_WM_DIAGRAM_GROUP_CODE" val="l1-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8*i*0"/>
  <p:tag name="KSO_WM_TEMPLATE_CATEGORY" val="custom"/>
  <p:tag name="KSO_WM_TEMPLATE_INDEX" val="160036"/>
  <p:tag name="KSO_WM_UNIT_INDEX" val="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1_1"/>
  <p:tag name="KSO_WM_UNIT_PRESET_TEXT_INDEX" val="2"/>
  <p:tag name="KSO_WM_UNIT_PRESET_TEXT_LEN" val="20"/>
  <p:tag name="KSO_WM_DIAGRAM_GROUP_CODE" val="l1-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3_1"/>
  <p:tag name="KSO_WM_UNIT_PRESET_TEXT_INDEX" val="2"/>
  <p:tag name="KSO_WM_UNIT_PRESET_TEXT_LEN" val="20"/>
  <p:tag name="KSO_WM_DIAGRAM_GROUP_CODE" val="l1-4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5_1"/>
  <p:tag name="KSO_WM_UNIT_PRESET_TEXT_INDEX" val="2"/>
  <p:tag name="KSO_WM_UNIT_PRESET_TEXT_LEN" val="20"/>
  <p:tag name="KSO_WM_DIAGRAM_GROUP_CODE" val="l1-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2_1"/>
  <p:tag name="KSO_WM_UNIT_PRESET_TEXT_INDEX" val="2"/>
  <p:tag name="KSO_WM_UNIT_PRESET_TEXT_LEN" val="20"/>
  <p:tag name="KSO_WM_DIAGRAM_GROUP_CODE" val="l1-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4_1"/>
  <p:tag name="KSO_WM_UNIT_PRESET_TEXT_INDEX" val="2"/>
  <p:tag name="KSO_WM_UNIT_PRESET_TEXT_LEN" val="20"/>
  <p:tag name="KSO_WM_DIAGRAM_GROUP_CODE" val="l1-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6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6_1"/>
  <p:tag name="KSO_WM_UNIT_PRESET_TEXT_INDEX" val="2"/>
  <p:tag name="KSO_WM_UNIT_PRESET_TEXT_LEN" val="20"/>
  <p:tag name="KSO_WM_DIAGRAM_GROUP_CODE" val="l1-4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30*l_i*1_3"/>
  <p:tag name="KSO_WM_DIAGRAM_GROUP_CODE" val="l1-4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31"/>
  <p:tag name="KSO_WM_SLIDE_INDEX" val="31"/>
  <p:tag name="KSO_WM_SLIDE_LAYOUT" val="a"/>
  <p:tag name="KSO_WM_SLIDE_LAYOUT_CNT" val="1"/>
  <p:tag name="KSO_WM_SLIDE_TYPE" val="endPage"/>
  <p:tag name="KSO_WM_BEAUTIFY_FLAG" val="#wm#"/>
  <p:tag name="KSO_WM_SLIDE_ITEM_CNT" val="1"/>
  <p:tag name="KSO_WM_TEMPLATE_CATEGORY" val="custom"/>
  <p:tag name="KSO_WM_TEMPLATE_INDEX" val="160036"/>
  <p:tag name="KSO_WM_TAG_VERSION" val="1.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69"/>
  <p:tag name="KSO_WM_UNIT_ISCONTENTSTITLE" val="0"/>
  <p:tag name="KSO_WM_UNIT_HIGHLIGHT" val="0"/>
  <p:tag name="KSO_WM_UNIT_COMPATIBLE" val="0"/>
  <p:tag name="KSO_WM_UNIT_ID" val="custom160036_31*a*1"/>
  <p:tag name="KSO_WM_UNIT_PRESET_TEXT" val="THANK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8*i*5"/>
  <p:tag name="KSO_WM_TEMPLATE_CATEGORY" val="custom"/>
  <p:tag name="KSO_WM_TEMPLATE_INDEX" val="160036"/>
  <p:tag name="KSO_WM_UNIT_INDEX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8*i*10"/>
  <p:tag name="KSO_WM_TEMPLATE_CATEGORY" val="custom"/>
  <p:tag name="KSO_WM_TEMPLATE_INDEX" val="160036"/>
  <p:tag name="KSO_WM_UNIT_INDEX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8*i*15"/>
  <p:tag name="KSO_WM_TEMPLATE_CATEGORY" val="custom"/>
  <p:tag name="KSO_WM_TEMPLATE_INDEX" val="160036"/>
  <p:tag name="KSO_WM_UNIT_INDEX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8*l_i*1_4"/>
  <p:tag name="KSO_WM_DIAGRAM_GROUP_CODE" val="l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8*l_h_f*1_4_1"/>
  <p:tag name="KSO_WM_UNIT_PRESET_TEXT_INDEX" val="2"/>
  <p:tag name="KSO_WM_UNIT_PRESET_TEXT_LEN" val="10"/>
  <p:tag name="KSO_WM_DIAGRAM_GROUP_CODE" val="l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8*l_i*1_3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8*l_h_f*1_3_1"/>
  <p:tag name="KSO_WM_UNIT_PRESET_TEXT_INDEX" val="2"/>
  <p:tag name="KSO_WM_UNIT_PRESET_TEXT_LEN" val="10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36"/>
  <p:tag name="KSO_WM_TAG_VERSION" val="1.0"/>
  <p:tag name="KSO_WM_SLIDE_ID" val="custom160036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7"/>
  <p:tag name="KSO_WM_SLIDE_SIZE" val="828*4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8*l_i*1_2"/>
  <p:tag name="KSO_WM_DIAGRAM_GROUP_CODE" val="l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8*l_h_f*1_2_1"/>
  <p:tag name="KSO_WM_UNIT_PRESET_TEXT_INDEX" val="2"/>
  <p:tag name="KSO_WM_UNIT_PRESET_TEXT_LEN" val="10"/>
  <p:tag name="KSO_WM_DIAGRAM_GROUP_CODE" val="l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8*l_i*1_1"/>
  <p:tag name="KSO_WM_DIAGRAM_GROUP_CODE" val="l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8*l_h_f*1_1_1"/>
  <p:tag name="KSO_WM_UNIT_PRESET_TEXT_INDEX" val="2"/>
  <p:tag name="KSO_WM_UNIT_PRESET_TEXT_LEN" val="10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9"/>
  <p:tag name="KSO_WM_SLIDE_INDEX" val="9"/>
  <p:tag name="KSO_WM_SLIDE_LAYOUT" val="l"/>
  <p:tag name="KSO_WM_SLIDE_LAYOUT_CNT" val="1"/>
  <p:tag name="KSO_WM_BEAUTIFY_FLAG" val="#wm#"/>
  <p:tag name="KSO_WM_SLIDE_ITEM_CNT" val="5"/>
  <p:tag name="KSO_WM_SLIDE_TYPE" val="contents"/>
  <p:tag name="KSO_WM_TEMPLATE_CATEGORY" val="custom"/>
  <p:tag name="KSO_WM_TEMPLATE_INDEX" val="160036"/>
  <p:tag name="KSO_WM_TAG_VERSION" val="1.0"/>
  <p:tag name="KSO_WM_DIAGRAM_GROUP_CODE" val="l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9*i*0"/>
  <p:tag name="KSO_WM_TEMPLATE_CATEGORY" val="custom"/>
  <p:tag name="KSO_WM_TEMPLATE_INDEX" val="160036"/>
  <p:tag name="KSO_WM_UNIT_INDEX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9*i*5"/>
  <p:tag name="KSO_WM_TEMPLATE_CATEGORY" val="custom"/>
  <p:tag name="KSO_WM_TEMPLATE_INDEX" val="160036"/>
  <p:tag name="KSO_WM_UNIT_INDEX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9*i*10"/>
  <p:tag name="KSO_WM_TEMPLATE_CATEGORY" val="custom"/>
  <p:tag name="KSO_WM_TEMPLATE_INDEX" val="160036"/>
  <p:tag name="KSO_WM_UNIT_INDEX" val="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9*i*15"/>
  <p:tag name="KSO_WM_TEMPLATE_CATEGORY" val="custom"/>
  <p:tag name="KSO_WM_TEMPLATE_INDEX" val="160036"/>
  <p:tag name="KSO_WM_UNIT_INDEX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9*i*20"/>
  <p:tag name="KSO_WM_TEMPLATE_CATEGORY" val="custom"/>
  <p:tag name="KSO_WM_TEMPLATE_INDEX" val="160036"/>
  <p:tag name="KSO_WM_UNIT_INDEX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9*l_i*1_5"/>
  <p:tag name="KSO_WM_DIAGRAM_GROUP_CODE" val="l1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9*l_h_f*1_5_1"/>
  <p:tag name="KSO_WM_UNIT_PRESET_TEXT_INDEX" val="2"/>
  <p:tag name="KSO_WM_UNIT_PRESET_TEXT_LEN" val="10"/>
  <p:tag name="KSO_WM_DIAGRAM_GROUP_CODE" val="l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9*l_i*1_4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9*l_h_f*1_4_1"/>
  <p:tag name="KSO_WM_UNIT_PRESET_TEXT_INDEX" val="2"/>
  <p:tag name="KSO_WM_UNIT_PRESET_TEXT_LEN" val="10"/>
  <p:tag name="KSO_WM_DIAGRAM_GROUP_CODE" val="l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9*l_i*1_3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9*l_h_f*1_3_1"/>
  <p:tag name="KSO_WM_UNIT_PRESET_TEXT_INDEX" val="2"/>
  <p:tag name="KSO_WM_UNIT_PRESET_TEXT_LEN" val="10"/>
  <p:tag name="KSO_WM_DIAGRAM_GROUP_CODE" val="l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9*l_i*1_2"/>
  <p:tag name="KSO_WM_DIAGRAM_GROUP_CODE" val="l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9*l_h_f*1_2_1"/>
  <p:tag name="KSO_WM_UNIT_PRESET_TEXT_INDEX" val="2"/>
  <p:tag name="KSO_WM_UNIT_PRESET_TEXT_LEN" val="10"/>
  <p:tag name="KSO_WM_DIAGRAM_GROUP_CODE" val="l1-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9*l_i*1_1"/>
  <p:tag name="KSO_WM_DIAGRAM_GROUP_CODE" val="l1-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9*l_h_f*1_1_1"/>
  <p:tag name="KSO_WM_UNIT_PRESET_TEXT_INDEX" val="2"/>
  <p:tag name="KSO_WM_UNIT_PRESET_TEXT_LEN" val="10"/>
  <p:tag name="KSO_WM_DIAGRAM_GROUP_CODE" val="l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ID" val="custom160036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6"/>
  <p:tag name="KSO_WM_UNIT_PRESET_TEXT_LEN" val="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0"/>
  <p:tag name="KSO_WM_SLIDE_INDEX" val="10"/>
  <p:tag name="KSO_WM_SLIDE_LAYOUT" val="l"/>
  <p:tag name="KSO_WM_SLIDE_LAYOUT_CNT" val="1"/>
  <p:tag name="KSO_WM_BEAUTIFY_FLAG" val="#wm#"/>
  <p:tag name="KSO_WM_SLIDE_ITEM_CNT" val="6"/>
  <p:tag name="KSO_WM_SLIDE_TYPE" val="contents"/>
  <p:tag name="KSO_WM_TEMPLATE_CATEGORY" val="custom"/>
  <p:tag name="KSO_WM_TEMPLATE_INDEX" val="160036"/>
  <p:tag name="KSO_WM_TAG_VERSION" val="1.0"/>
  <p:tag name="KSO_WM_DIAGRAM_GROUP_CODE" val="l1-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0"/>
  <p:tag name="KSO_WM_TEMPLATE_CATEGORY" val="custom"/>
  <p:tag name="KSO_WM_TEMPLATE_INDEX" val="160036"/>
  <p:tag name="KSO_WM_UNIT_INDEX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5"/>
  <p:tag name="KSO_WM_TEMPLATE_CATEGORY" val="custom"/>
  <p:tag name="KSO_WM_TEMPLATE_INDEX" val="160036"/>
  <p:tag name="KSO_WM_UNIT_INDEX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10"/>
  <p:tag name="KSO_WM_TEMPLATE_CATEGORY" val="custom"/>
  <p:tag name="KSO_WM_TEMPLATE_INDEX" val="160036"/>
  <p:tag name="KSO_WM_UNIT_INDEX" val="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15"/>
  <p:tag name="KSO_WM_TEMPLATE_CATEGORY" val="custom"/>
  <p:tag name="KSO_WM_TEMPLATE_INDEX" val="160036"/>
  <p:tag name="KSO_WM_UNIT_INDEX" val="1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20"/>
  <p:tag name="KSO_WM_TEMPLATE_CATEGORY" val="custom"/>
  <p:tag name="KSO_WM_TEMPLATE_INDEX" val="160036"/>
  <p:tag name="KSO_WM_UNIT_INDEX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25"/>
  <p:tag name="KSO_WM_TEMPLATE_CATEGORY" val="custom"/>
  <p:tag name="KSO_WM_TEMPLATE_INDEX" val="160036"/>
  <p:tag name="KSO_WM_UNIT_INDEX" val="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10*l_i*1_6"/>
  <p:tag name="KSO_WM_DIAGRAM_GROUP_CODE" val="l1-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6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6_1"/>
  <p:tag name="KSO_WM_UNIT_PRESET_TEXT_INDEX" val="2"/>
  <p:tag name="KSO_WM_UNIT_PRESET_TEXT_LEN" val="10"/>
  <p:tag name="KSO_WM_DIAGRAM_GROUP_CODE" val="l1-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10*l_i*1_5"/>
  <p:tag name="KSO_WM_DIAGRAM_GROUP_CODE" val="l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1"/>
  <p:tag name="KSO_WM_UNIT_ID" val="custom160036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5_1"/>
  <p:tag name="KSO_WM_UNIT_PRESET_TEXT_INDEX" val="2"/>
  <p:tag name="KSO_WM_UNIT_PRESET_TEXT_LEN" val="10"/>
  <p:tag name="KSO_WM_DIAGRAM_GROUP_CODE" val="l1-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10*l_i*1_4"/>
  <p:tag name="KSO_WM_DIAGRAM_GROUP_CODE" val="l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4_1"/>
  <p:tag name="KSO_WM_UNIT_PRESET_TEXT_INDEX" val="2"/>
  <p:tag name="KSO_WM_UNIT_PRESET_TEXT_LEN" val="10"/>
  <p:tag name="KSO_WM_DIAGRAM_GROUP_CODE" val="l1-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10*l_i*1_3"/>
  <p:tag name="KSO_WM_DIAGRAM_GROUP_CODE" val="l1-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3_1"/>
  <p:tag name="KSO_WM_UNIT_PRESET_TEXT_INDEX" val="2"/>
  <p:tag name="KSO_WM_UNIT_PRESET_TEXT_LEN" val="10"/>
  <p:tag name="KSO_WM_DIAGRAM_GROUP_CODE" val="l1-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10*l_i*1_2"/>
  <p:tag name="KSO_WM_DIAGRAM_GROUP_CODE" val="l1-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2_1"/>
  <p:tag name="KSO_WM_UNIT_PRESET_TEXT_INDEX" val="2"/>
  <p:tag name="KSO_WM_UNIT_PRESET_TEXT_LEN" val="10"/>
  <p:tag name="KSO_WM_DIAGRAM_GROUP_CODE" val="l1-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10*l_i*1_1"/>
  <p:tag name="KSO_WM_DIAGRAM_GROUP_CODE" val="l1-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1_1"/>
  <p:tag name="KSO_WM_UNIT_PRESET_TEXT_INDEX" val="2"/>
  <p:tag name="KSO_WM_UNIT_PRESET_TEXT_LEN" val="10"/>
  <p:tag name="KSO_WM_DIAGRAM_GROUP_CODE" val="l1-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1"/>
  <p:tag name="KSO_WM_SLIDE_INDEX" val="11"/>
  <p:tag name="KSO_WM_SLIDE_LAYOUT" val="a"/>
  <p:tag name="KSO_WM_SLIDE_LAYOUT_CNT" val="1"/>
  <p:tag name="KSO_WM_SLIDE_TYPE" val="sectionTitle"/>
  <p:tag name="KSO_WM_BEAUTIFY_FLAG" val="#wm#"/>
  <p:tag name="KSO_WM_SLIDE_ITEM_CNT" val="1"/>
  <p:tag name="KSO_WM_TEMPLATE_CATEGORY" val="custom"/>
  <p:tag name="KSO_WM_TEMPLATE_INDEX" val="160036"/>
  <p:tag name="KSO_WM_TAG_VERSION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36"/>
  <p:tag name="KSO_WM_TAG_VERSION" val="1.0"/>
  <p:tag name="KSO_WM_SLIDE_ID" val="custom160036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99"/>
  <p:tag name="KSO_WM_SLIDE_SIZE" val="715*4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69"/>
  <p:tag name="KSO_WM_UNIT_ISCONTENTSTITLE" val="0"/>
  <p:tag name="KSO_WM_UNIT_HIGHLIGHT" val="0"/>
  <p:tag name="KSO_WM_UNIT_COMPATIBLE" val="0"/>
  <p:tag name="KSO_WM_UNIT_ID" val="custom160036_11*a*1"/>
  <p:tag name="KSO_WM_UNIT_PRESET_TEXT" val="01.请在这里输入节标题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2"/>
  <p:tag name="KSO_WM_SLIDE_INDEX" val="12"/>
  <p:tag name="KSO_WM_SLIDE_LAYOUT" val="a_f_d"/>
  <p:tag name="KSO_WM_SLIDE_LAYOUT_CNT" val="1_1_1"/>
  <p:tag name="KSO_WM_SLIDE_TYPE" val="text"/>
  <p:tag name="KSO_WM_BEAUTIFY_FLAG" val="#wm#"/>
  <p:tag name="KSO_WM_SLIDE_POSITION" val="67*75"/>
  <p:tag name="KSO_WM_SLIDE_SIZE" val="827*384"/>
  <p:tag name="KSO_WM_SLIDE_ITEM_CNT" val="2"/>
  <p:tag name="KSO_WM_TEMPLATE_CATEGORY" val="custom"/>
  <p:tag name="KSO_WM_TEMPLATE_INDEX" val="160036"/>
  <p:tag name="KSO_WM_TAG_VERSION" val="1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160036_12*a*1"/>
  <p:tag name="KSO_WM_UNIT_PRESET_TEXT_INDEX" val="0"/>
  <p:tag name="KSO_WM_UNIT_PRESET_TEXT_LEN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1"/>
  <p:tag name="KSO_WM_UNIT_ID" val="custom160036_12*d*1"/>
  <p:tag name="KSO_WM_UNIT_CLEAR" val="0"/>
  <p:tag name="KSO_WM_UNIT_LAYERLEVEL" val="1"/>
  <p:tag name="KSO_WM_UNIT_VALUE" val="1352*1513"/>
  <p:tag name="KSO_WM_UNIT_HIGHLIGHT" val="0"/>
  <p:tag name="KSO_WM_UNIT_COMPATIBLE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CLEAR" val="1"/>
  <p:tag name="KSO_WM_UNIT_LAYERLEVEL" val="1"/>
  <p:tag name="KSO_WM_UNIT_VALUE" val="204"/>
  <p:tag name="KSO_WM_UNIT_HIGHLIGHT" val="0"/>
  <p:tag name="KSO_WM_UNIT_COMPATIBLE" val="0"/>
  <p:tag name="KSO_WM_UNIT_ID" val="custom160036_12*f*1"/>
  <p:tag name="KSO_WM_UNIT_PRESET_TEXT_INDEX" val="6"/>
  <p:tag name="KSO_WM_UNIT_PRESET_TEXT_LEN" val="5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3"/>
  <p:tag name="KSO_WM_SLIDE_INDEX" val="13"/>
  <p:tag name="KSO_WM_SLIDE_LAYOUT" val="a_l"/>
  <p:tag name="KSO_WM_SLIDE_LAYOUT_CNT" val="1_1"/>
  <p:tag name="KSO_WM_SLIDE_TYPE" val="text"/>
  <p:tag name="KSO_WM_BEAUTIFY_FLAG" val="#wm#"/>
  <p:tag name="KSO_WM_SLIDE_POSITION" val="65*118"/>
  <p:tag name="KSO_WM_SLIDE_SIZE" val="829*386"/>
  <p:tag name="KSO_WM_SLIDE_ITEM_CNT" val="3"/>
  <p:tag name="KSO_WM_TEMPLATE_CATEGORY" val="custom"/>
  <p:tag name="KSO_WM_TEMPLATE_INDEX" val="160036"/>
  <p:tag name="KSO_WM_TAG_VERSION" val="1.0"/>
  <p:tag name="KSO_WM_DIAGRAM_GROUP_CODE" val="l1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84"/>
  <p:tag name="KSO_WM_UNIT_HIGHLIGHT" val="0"/>
  <p:tag name="KSO_WM_UNIT_COMPATIBLE" val="0"/>
  <p:tag name="KSO_WM_UNIT_ID" val="custom160036_13*l_h_f*1_1_1"/>
  <p:tag name="KSO_WM_UNIT_PRESET_TEXT_INDEX" val="2"/>
  <p:tag name="KSO_WM_UNIT_PRESET_TEXT_LEN" val="20"/>
  <p:tag name="KSO_WM_DIAGRAM_GROUP_CODE" val="l1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36_13*l_h_a*1_1_1"/>
  <p:tag name="KSO_WM_UNIT_PRESET_TEXT_INDEX" val="0"/>
  <p:tag name="KSO_WM_UNIT_PRESET_TEXT_LEN" val="9"/>
  <p:tag name="KSO_WM_DIAGRAM_GROUP_CODE" val="l1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84"/>
  <p:tag name="KSO_WM_UNIT_HIGHLIGHT" val="0"/>
  <p:tag name="KSO_WM_UNIT_COMPATIBLE" val="0"/>
  <p:tag name="KSO_WM_UNIT_ID" val="custom160036_13*l_h_f*1_2_1"/>
  <p:tag name="KSO_WM_UNIT_PRESET_TEXT_INDEX" val="2"/>
  <p:tag name="KSO_WM_UNIT_PRESET_TEXT_LEN" val="20"/>
  <p:tag name="KSO_WM_DIAGRAM_GROUP_CODE" val="l1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36_13*l_h_a*1_2_1"/>
  <p:tag name="KSO_WM_UNIT_PRESET_TEXT_INDEX" val="0"/>
  <p:tag name="KSO_WM_UNIT_PRESET_TEXT_LEN" val="9"/>
  <p:tag name="KSO_WM_DIAGRAM_GROUP_CODE" val="l1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84"/>
  <p:tag name="KSO_WM_UNIT_HIGHLIGHT" val="0"/>
  <p:tag name="KSO_WM_UNIT_COMPATIBLE" val="0"/>
  <p:tag name="KSO_WM_UNIT_ID" val="custom160036_13*l_h_f*1_3_1"/>
  <p:tag name="KSO_WM_UNIT_PRESET_TEXT_INDEX" val="2"/>
  <p:tag name="KSO_WM_UNIT_PRESET_TEXT_LEN" val="20"/>
  <p:tag name="KSO_WM_DIAGRAM_GROUP_CODE" val="l1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3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36_13*l_h_a*1_3_1"/>
  <p:tag name="KSO_WM_UNIT_PRESET_TEXT_INDEX" val="0"/>
  <p:tag name="KSO_WM_UNIT_PRESET_TEXT_LEN" val="9"/>
  <p:tag name="KSO_WM_DIAGRAM_GROUP_CODE" val="l1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48"/>
  <p:tag name="KSO_WM_UNIT_ISCONTENTSTITLE" val="0"/>
  <p:tag name="KSO_WM_UNIT_HIGHLIGHT" val="0"/>
  <p:tag name="KSO_WM_UNIT_COMPATIBLE" val="0"/>
  <p:tag name="KSO_WM_UNIT_ID" val="custom160036_13*a*1"/>
  <p:tag name="KSO_WM_UNIT_PRESET_TEXT_INDEX" val="0"/>
  <p:tag name="KSO_WM_UNIT_PRESET_TEXT_LEN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d"/>
  <p:tag name="KSO_WM_UNIT_INDEX" val="1_3_1"/>
  <p:tag name="KSO_WM_UNIT_CLEAR" val="0"/>
  <p:tag name="KSO_WM_UNIT_LAYERLEVEL" val="1_1_1"/>
  <p:tag name="KSO_WM_UNIT_VALUE" val="632*951"/>
  <p:tag name="KSO_WM_UNIT_HIGHLIGHT" val="0"/>
  <p:tag name="KSO_WM_UNIT_COMPATIBLE" val="0"/>
  <p:tag name="KSO_WM_UNIT_ID" val="custom160036_13*l_h_d*1_3_1"/>
  <p:tag name="KSO_WM_DIAGRAM_GROUP_CODE" val="l1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d"/>
  <p:tag name="KSO_WM_UNIT_INDEX" val="1_2_1"/>
  <p:tag name="KSO_WM_UNIT_CLEAR" val="0"/>
  <p:tag name="KSO_WM_UNIT_LAYERLEVEL" val="1_1_1"/>
  <p:tag name="KSO_WM_UNIT_VALUE" val="632*951"/>
  <p:tag name="KSO_WM_UNIT_HIGHLIGHT" val="0"/>
  <p:tag name="KSO_WM_UNIT_COMPATIBLE" val="0"/>
  <p:tag name="KSO_WM_UNIT_ID" val="custom160036_13*l_h_d*1_2_1"/>
  <p:tag name="KSO_WM_DIAGRAM_GROUP_CODE" val="l1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d"/>
  <p:tag name="KSO_WM_UNIT_INDEX" val="1_1_1"/>
  <p:tag name="KSO_WM_UNIT_CLEAR" val="0"/>
  <p:tag name="KSO_WM_UNIT_LAYERLEVEL" val="1_1_1"/>
  <p:tag name="KSO_WM_UNIT_VALUE" val="632*951"/>
  <p:tag name="KSO_WM_UNIT_HIGHLIGHT" val="0"/>
  <p:tag name="KSO_WM_UNIT_COMPATIBLE" val="0"/>
  <p:tag name="KSO_WM_UNIT_ID" val="custom160036_13*l_h_d*1_1_1"/>
  <p:tag name="KSO_WM_DIAGRAM_GROUP_CODE" val="l1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4"/>
  <p:tag name="KSO_WM_SLIDE_INDEX" val="14"/>
  <p:tag name="KSO_WM_SLIDE_LAYOUT" val="a_f_d"/>
  <p:tag name="KSO_WM_SLIDE_LAYOUT_CNT" val="1_1_2"/>
  <p:tag name="KSO_WM_SLIDE_TYPE" val="text"/>
  <p:tag name="KSO_WM_BEAUTIFY_FLAG" val="#wm#"/>
  <p:tag name="KSO_WM_SLIDE_POSITION" val="53*25"/>
  <p:tag name="KSO_WM_SLIDE_SIZE" val="847*485"/>
  <p:tag name="KSO_WM_SLIDE_ITEM_CNT" val="3"/>
  <p:tag name="KSO_WM_TEMPLATE_CATEGORY" val="custom"/>
  <p:tag name="KSO_WM_TEMPLATE_INDEX" val="160036"/>
  <p:tag name="KSO_WM_TAG_VERSION" val="1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ID" val="custom160036_14*a*1"/>
  <p:tag name="KSO_WM_UNIT_PRESET_TEXT_INDEX" val="0"/>
  <p:tag name="KSO_WM_UNIT_PRESET_TEXT_LEN" val="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CLEAR" val="1"/>
  <p:tag name="KSO_WM_UNIT_LAYERLEVEL" val="1"/>
  <p:tag name="KSO_WM_UNIT_VALUE" val="138"/>
  <p:tag name="KSO_WM_UNIT_HIGHLIGHT" val="0"/>
  <p:tag name="KSO_WM_UNIT_COMPATIBLE" val="0"/>
  <p:tag name="KSO_WM_UNIT_ID" val="custom160036_14*f*1"/>
  <p:tag name="KSO_WM_UNIT_PRESET_TEXT_INDEX" val="2"/>
  <p:tag name="KSO_WM_UNIT_PRESET_TEXT_LEN" val="5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1"/>
  <p:tag name="KSO_WM_UNIT_CLEAR" val="0"/>
  <p:tag name="KSO_WM_UNIT_LAYERLEVEL" val="1"/>
  <p:tag name="KSO_WM_UNIT_VALUE" val="1129*893"/>
  <p:tag name="KSO_WM_UNIT_HIGHLIGHT" val="0"/>
  <p:tag name="KSO_WM_UNIT_COMPATIBLE" val="0"/>
  <p:tag name="KSO_WM_UNIT_ID" val="custom160036_14*d*1"/>
</p:tagLst>
</file>

<file path=ppt/theme/theme1.xml><?xml version="1.0" encoding="utf-8"?>
<a:theme xmlns:a="http://schemas.openxmlformats.org/drawingml/2006/main" name="默认设计模板">
  <a:themeElements>
    <a:clrScheme name="PPT3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B262C"/>
      </a:accent1>
      <a:accent2>
        <a:srgbClr val="00BAF7"/>
      </a:accent2>
      <a:accent3>
        <a:srgbClr val="921519"/>
      </a:accent3>
      <a:accent4>
        <a:srgbClr val="F96D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2153</Words>
  <Application>Microsoft Office PowerPoint</Application>
  <PresentationFormat>宽屏</PresentationFormat>
  <Paragraphs>307</Paragraphs>
  <Slides>41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宋体</vt:lpstr>
      <vt:lpstr>幼圆</vt:lpstr>
      <vt:lpstr>Arial</vt:lpstr>
      <vt:lpstr>Calibri</vt:lpstr>
      <vt:lpstr>Century Gothic</vt:lpstr>
      <vt:lpstr>Wingdings 3</vt:lpstr>
      <vt:lpstr>默认设计模板</vt:lpstr>
      <vt:lpstr>丝状</vt:lpstr>
      <vt:lpstr>机器学习实战</vt:lpstr>
      <vt:lpstr>第一章、机器学习基础</vt:lpstr>
      <vt:lpstr>关键术语</vt:lpstr>
      <vt:lpstr>机器学习的主要任务</vt:lpstr>
      <vt:lpstr>机器学习的主要任务</vt:lpstr>
      <vt:lpstr>如何选择合适的算法</vt:lpstr>
      <vt:lpstr>开发机器学习应用程序的步骤</vt:lpstr>
      <vt:lpstr>第二章 k-邻近算法</vt:lpstr>
      <vt:lpstr>k-邻近算法概述</vt:lpstr>
      <vt:lpstr>K-邻近算法的一般流程</vt:lpstr>
      <vt:lpstr>K-邻近算法核心</vt:lpstr>
      <vt:lpstr>实施k-邻近算法</vt:lpstr>
      <vt:lpstr>实例：约会数据 ch2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01.请在这里输入节标题</vt:lpstr>
      <vt:lpstr>请在此输入您的标题</vt:lpstr>
      <vt:lpstr>PowerPoint 演示文稿</vt:lpstr>
      <vt:lpstr>PowerPoint 演示文稿</vt:lpstr>
      <vt:lpstr>请在此输入您的标题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请在此输入您的标题</dc:title>
  <dc:creator>kingsoft</dc:creator>
  <cp:lastModifiedBy>Xiang Yu</cp:lastModifiedBy>
  <cp:revision>47</cp:revision>
  <dcterms:created xsi:type="dcterms:W3CDTF">2016-01-05T09:05:00Z</dcterms:created>
  <dcterms:modified xsi:type="dcterms:W3CDTF">2016-09-28T03:05:33Z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2052-10.1.0.5552</vt:lpwstr>
  </property>
  <property fmtid="{D5CDD505-2E9C-101B-9397-08002B2CF9AE}" pid="3" name="Tfs.LastKnownPath">
    <vt:lpwstr>https://d.docs.live.net/77e3d17e1e488aff/文档/word/机器学习实战.pptx</vt:lpwstr>
  </property>
</Properties>
</file>