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5" r:id="rId6"/>
    <p:sldId id="308" r:id="rId7"/>
    <p:sldId id="316" r:id="rId8"/>
    <p:sldId id="320" r:id="rId9"/>
    <p:sldId id="321" r:id="rId10"/>
    <p:sldId id="312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87" autoAdjust="0"/>
    <p:restoredTop sz="96327" autoAdjust="0"/>
  </p:normalViewPr>
  <p:slideViewPr>
    <p:cSldViewPr snapToGrid="0">
      <p:cViewPr varScale="1">
        <p:scale>
          <a:sx n="76" d="100"/>
          <a:sy n="76" d="100"/>
        </p:scale>
        <p:origin x="200" y="193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20/03/2023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20/03/2023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ustin2028/total-emissions-per-country-2000-202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0FDB-1CBC-2A64-A579-68F8D81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Global Emission 2000-2020</a:t>
            </a:r>
          </a:p>
        </p:txBody>
      </p:sp>
      <p:pic>
        <p:nvPicPr>
          <p:cNvPr id="5" name="Picture 4" descr="Snow Globe art">
            <a:extLst>
              <a:ext uri="{FF2B5EF4-FFF2-40B4-BE49-F238E27FC236}">
                <a16:creationId xmlns:a16="http://schemas.microsoft.com/office/drawing/2014/main" id="{59784735-8A35-2774-86FC-70E9BB605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 b="2391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F8618EE-F968-F64A-EB3F-21A36C39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2530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4148-29B4-CB87-4897-9D1140C7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chemeClr val="accent6"/>
                </a:solidFill>
              </a:rPr>
              <a:t>Group Members and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563D-48F6-3B0C-832A-7F787E6A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Laszlo Kiss (</a:t>
            </a:r>
            <a:r>
              <a:rPr lang="en-US" sz="2000" dirty="0"/>
              <a:t>Data Engineering and Database Creation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Neha Erande (</a:t>
            </a:r>
            <a:r>
              <a:rPr lang="en-US" sz="2000" dirty="0"/>
              <a:t>Flask and serving json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Ina Luo (</a:t>
            </a:r>
            <a:r>
              <a:rPr lang="en-US" sz="2000" dirty="0"/>
              <a:t>Plotly Charts and dropdown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Usama Bin Nasar (</a:t>
            </a:r>
            <a:r>
              <a:rPr lang="en-US" sz="2000" dirty="0"/>
              <a:t>Leaflet Map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C226-9CBC-20D0-9919-A24DB008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4956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5400" dirty="0">
                <a:solidFill>
                  <a:schemeClr val="accent6"/>
                </a:solidFill>
              </a:rPr>
              <a:t>Introduction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SG" b="0" i="0" dirty="0">
                <a:solidFill>
                  <a:srgbClr val="3C4043"/>
                </a:solidFill>
                <a:effectLst/>
                <a:latin typeface="Inter"/>
              </a:rPr>
              <a:t>As global warming becomes worse, countries across the globe will look to </a:t>
            </a:r>
            <a:r>
              <a:rPr lang="en-SG" i="0" dirty="0">
                <a:solidFill>
                  <a:srgbClr val="3C4043"/>
                </a:solidFill>
                <a:effectLst/>
                <a:latin typeface="Inter"/>
              </a:rPr>
              <a:t>shift the blame </a:t>
            </a:r>
            <a:r>
              <a:rPr lang="en-SG" b="0" i="0" dirty="0">
                <a:solidFill>
                  <a:srgbClr val="3C4043"/>
                </a:solidFill>
                <a:effectLst/>
                <a:latin typeface="Inter"/>
              </a:rPr>
              <a:t>for environmental consequences on one another.</a:t>
            </a:r>
          </a:p>
          <a:p>
            <a:pPr rtl="0"/>
            <a:r>
              <a:rPr lang="en-SG" b="0" i="0" dirty="0">
                <a:solidFill>
                  <a:srgbClr val="3C4043"/>
                </a:solidFill>
                <a:effectLst/>
                <a:latin typeface="Inter"/>
              </a:rPr>
              <a:t>By analysing a dataset that tracks emission per country, we tried to see each countries contribution to global emission. Additionally, achieving a </a:t>
            </a:r>
            <a:r>
              <a:rPr lang="en-SG" b="1" i="0" dirty="0">
                <a:solidFill>
                  <a:srgbClr val="3C4043"/>
                </a:solidFill>
                <a:effectLst/>
                <a:latin typeface="Inter"/>
              </a:rPr>
              <a:t>quantitative yet objective viewpoint</a:t>
            </a:r>
            <a:r>
              <a:rPr lang="en-SG" b="0" i="0" dirty="0">
                <a:solidFill>
                  <a:srgbClr val="3C4043"/>
                </a:solidFill>
                <a:effectLst/>
                <a:latin typeface="Inter"/>
              </a:rPr>
              <a:t> of a subject such as global warming is crucial to understanding the issues at hand.</a:t>
            </a:r>
            <a:endParaRPr lang="en-GB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Global Emission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4148-29B4-CB87-4897-9D1140C7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000" b="0" i="0" u="none" strike="noStrike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Dataset and tools used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563D-48F6-3B0C-832A-7F787E6A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Source :</a:t>
            </a:r>
          </a:p>
          <a:p>
            <a:r>
              <a:rPr lang="en-SG" sz="2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https://www.kaggle.com/datasets/justin2028/total-emissions-per-country-2000-2020</a:t>
            </a:r>
            <a:endParaRPr lang="en-SG" sz="24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Tools :</a:t>
            </a:r>
          </a:p>
          <a:p>
            <a:r>
              <a:rPr lang="en-SG" sz="1800" dirty="0"/>
              <a:t>Database : SQLite</a:t>
            </a:r>
          </a:p>
          <a:p>
            <a:r>
              <a:rPr lang="en-SG" sz="1800" dirty="0"/>
              <a:t>Python : Flask library</a:t>
            </a:r>
          </a:p>
          <a:p>
            <a:r>
              <a:rPr lang="en-SG" sz="1800" dirty="0"/>
              <a:t>JavaScript Library</a:t>
            </a:r>
          </a:p>
          <a:p>
            <a:pPr lvl="1"/>
            <a:r>
              <a:rPr lang="en-SG" sz="1800" dirty="0"/>
              <a:t>D3</a:t>
            </a:r>
          </a:p>
          <a:p>
            <a:pPr lvl="1"/>
            <a:r>
              <a:rPr lang="en-SG" sz="1800" dirty="0"/>
              <a:t>Plotly.js</a:t>
            </a:r>
          </a:p>
          <a:p>
            <a:pPr lvl="1"/>
            <a:r>
              <a:rPr lang="en-SG" sz="1800" dirty="0"/>
              <a:t>Chart.js</a:t>
            </a:r>
          </a:p>
          <a:p>
            <a:pPr lvl="1"/>
            <a:r>
              <a:rPr lang="en-SG" sz="1800" dirty="0"/>
              <a:t>Leaflet.js </a:t>
            </a:r>
          </a:p>
          <a:p>
            <a:endParaRPr lang="en-SG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C226-9CBC-20D0-9919-A24DB008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7954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4148-29B4-CB87-4897-9D1140C7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5674"/>
          </a:xfrm>
        </p:spPr>
        <p:txBody>
          <a:bodyPr>
            <a:noAutofit/>
          </a:bodyPr>
          <a:lstStyle/>
          <a:p>
            <a:r>
              <a:rPr lang="en-SG" sz="4000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Global Emission Trend Visualisation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563D-48F6-3B0C-832A-7F787E6A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400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Line graph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dirty="0"/>
              <a:t>Shows contribution of country in global emission over the period from 2000-2020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u="sng" dirty="0"/>
              <a:t>Pie chart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SG" sz="2400" dirty="0"/>
              <a:t>This visualization allows to see percent contribution by country in comparison to rest of the world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u="sng" dirty="0"/>
              <a:t>Donut chart</a:t>
            </a:r>
            <a:r>
              <a:rPr lang="en-SG" dirty="0"/>
              <a:t>:</a:t>
            </a:r>
          </a:p>
          <a:p>
            <a:pPr marL="0" indent="0">
              <a:buNone/>
            </a:pPr>
            <a:r>
              <a:rPr lang="en-SG" sz="2400" dirty="0"/>
              <a:t>Shows top 5 high emission contributing countries in the world.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u="sng" dirty="0"/>
              <a:t>Map</a:t>
            </a:r>
            <a:r>
              <a:rPr lang="en-SG" sz="2400" dirty="0"/>
              <a:t>:</a:t>
            </a:r>
          </a:p>
          <a:p>
            <a:pPr marL="0" indent="0">
              <a:buNone/>
            </a:pPr>
            <a:r>
              <a:rPr lang="en-SG" sz="2400" dirty="0"/>
              <a:t>Shows emission data for the year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C226-9CBC-20D0-9919-A24DB008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63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4148-29B4-CB87-4897-9D1140C7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5674"/>
          </a:xfrm>
        </p:spPr>
        <p:txBody>
          <a:bodyPr>
            <a:noAutofit/>
          </a:bodyPr>
          <a:lstStyle/>
          <a:p>
            <a:r>
              <a:rPr lang="en-SG" sz="4000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Summary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563D-48F6-3B0C-832A-7F787E6A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400675"/>
          </a:xfrm>
        </p:spPr>
        <p:txBody>
          <a:bodyPr>
            <a:normAutofit/>
          </a:bodyPr>
          <a:lstStyle/>
          <a:p>
            <a:r>
              <a:rPr lang="en-SG" sz="2400" dirty="0"/>
              <a:t>China, United States of America, India, Brazil and Indonesia are top 5 most contributing countries to global emission.</a:t>
            </a:r>
          </a:p>
          <a:p>
            <a:endParaRPr lang="en-SG" sz="2400" dirty="0"/>
          </a:p>
          <a:p>
            <a:r>
              <a:rPr lang="en-SG" sz="2400" dirty="0"/>
              <a:t>Global emission started decreasing towards the year 2020 for the above 5 countries, with the exception of China.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Third world countries are generally lower contributors to global emission.</a:t>
            </a:r>
          </a:p>
          <a:p>
            <a:endParaRPr lang="en-SG" sz="2400" dirty="0"/>
          </a:p>
          <a:p>
            <a:r>
              <a:rPr lang="en-SG" sz="2400" dirty="0"/>
              <a:t>To avoid increase risk of frequent and heavier rainfall, snowfall, and other precipitation, we must look after our Planet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C226-9CBC-20D0-9919-A24DB008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625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23/03/2023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Global Emission</a:t>
            </a:r>
          </a:p>
          <a:p>
            <a:pPr rtl="0"/>
            <a:endParaRPr lang="en-GB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3377" y="6793243"/>
            <a:ext cx="2129874" cy="45719"/>
          </a:xfrm>
        </p:spPr>
        <p:txBody>
          <a:bodyPr rtlCol="0">
            <a:normAutofit fontScale="25000" lnSpcReduction="20000"/>
          </a:bodyPr>
          <a:lstStyle/>
          <a:p>
            <a:pPr rtl="0"/>
            <a:endParaRPr lang="en-GB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GradientUnivers</Template>
  <TotalTime>3809</TotalTime>
  <Words>302</Words>
  <Application>Microsoft Macintosh PowerPoint</Application>
  <PresentationFormat>Widescreen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Inter</vt:lpstr>
      <vt:lpstr>Univers</vt:lpstr>
      <vt:lpstr>GradientUnivers</vt:lpstr>
      <vt:lpstr>Global Emission 2000-2020</vt:lpstr>
      <vt:lpstr>Group Members and tasks</vt:lpstr>
      <vt:lpstr>Introduction</vt:lpstr>
      <vt:lpstr>Dataset and tools used</vt:lpstr>
      <vt:lpstr>Global Emission Trend Visualisation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Emission 2000-2020</dc:title>
  <dc:creator>Amit Erande</dc:creator>
  <cp:lastModifiedBy>Amit Erande</cp:lastModifiedBy>
  <cp:revision>3</cp:revision>
  <dcterms:created xsi:type="dcterms:W3CDTF">2023-03-20T08:31:33Z</dcterms:created>
  <dcterms:modified xsi:type="dcterms:W3CDTF">2023-03-23T00:01:20Z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