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iTc2kq13QOpN0VyTC+ebgvRUl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anner-america.com/blog/stateless-vs-stateful-packet-filtering-firewalls-better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gif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23100"/>
            <a:ext cx="85206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Firewalls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DMZ network diagram 1 firewall.svg"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619125"/>
            <a:ext cx="60960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irewall diagram"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66750"/>
            <a:ext cx="792479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762000" y="819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Firewalls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Network Based vs Host Based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Stateful vs Stateless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Virtual Firewall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Packet Filters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Application Layer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Proxy Firewalls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Deep Packet Inspection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Network vs Host Based Firewall</a:t>
            </a:r>
            <a:endParaRPr/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311700" y="1152475"/>
            <a:ext cx="41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Host Based Firewall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Installed on each machine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Example: Windows Firewall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813" y="2177625"/>
            <a:ext cx="6132376" cy="2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4393275" y="1152475"/>
            <a:ext cx="411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Based Firewall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into the infrastructure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 pfSense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Stateful vs Stateless</a:t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Stateful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Keep track of connections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Monitors end to end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identify forged communications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Stateless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Used for packet filtering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Very fast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Works under heavy loads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Monitors based on data presented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13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Stateful</a:t>
            </a:r>
            <a:endParaRPr/>
          </a:p>
        </p:txBody>
      </p:sp>
      <p:pic>
        <p:nvPicPr>
          <p:cNvPr descr="https://www.lanner-america.com/wp-content/uploads/stateful-firewall-packet-filtering-overview-1024x539.png"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38" y="899025"/>
            <a:ext cx="7575725" cy="39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88" y="1057100"/>
            <a:ext cx="8696026" cy="33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2160150" y="797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1000 × 840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lanner-america.com/wp-content/uploads/stateful-vs-stateless.png"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8513" y="166950"/>
            <a:ext cx="5726974" cy="48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ytimg.com/vi/M2tm5xTSt-o/maxresdefault.jpg"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75" y="135100"/>
            <a:ext cx="8663650" cy="4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15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Stateless</a:t>
            </a:r>
            <a:endParaRPr/>
          </a:p>
        </p:txBody>
      </p:sp>
      <p:pic>
        <p:nvPicPr>
          <p:cNvPr descr="https://www.lanner-america.com/wp-content/uploads/stateless-firewall-packet-filtering-overview-1024x523.png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50" y="731675"/>
            <a:ext cx="8172499" cy="41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u="sng"/>
              <a:t>Overview</a:t>
            </a:r>
            <a:endParaRPr sz="3000" u="sng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FFFFFF"/>
                </a:solidFill>
              </a:rPr>
              <a:t>What are firewalls?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FFFFFF"/>
                </a:solidFill>
              </a:rPr>
              <a:t>Why do we need them?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FFFFFF"/>
                </a:solidFill>
              </a:rPr>
              <a:t>Types of firewalls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FFFFFF"/>
                </a:solidFill>
              </a:rPr>
              <a:t>Implementation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600">
                <a:solidFill>
                  <a:srgbClr val="FFFFFF"/>
                </a:solidFill>
              </a:rPr>
              <a:t>Best practices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Stateful vs Stateless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Which is better?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NAT + Firewall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Network Address Translation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Assigns private IP addresses to hosts behind the router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Those outside the internal network must connect through the single public IP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 hosts inside the private network have the same internet(external) IP address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Anyone ever port forward to host a minecraft server? Why is this necessary?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whatismyipaddress.com/images-v4/nat.png"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413" y="281450"/>
            <a:ext cx="6875176" cy="45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1:1 Nat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… maps one external IPv4 address to one internal IPv4 address.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Scenario: Linux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iptables - administration tool for IPv4 packet filtering and NAT.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… used to set up, maintain, and inspect the tables of IP packet filter rules in the Linux kernel.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Essentially, host based firewall for Linux. Filters, and does NAT.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Scenario: Linux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an incoming IP: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iptables –A INPUT –s 10.42.X.XXX –j DROP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outgoing IP: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iptables –A OUTPUT –d 10.42.X.XXX –j DROP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an incoming port: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iptables –A INPUT –s 10.42.X.XXX –p tcp –destination-port 80 –j drop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Persistence?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Debian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iptables-save 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/etc/iptables/rules.v4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/sbin/iptables-save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Redhat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Service iptables save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/etc/sysconfig/iptables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IPTables Flags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-A	Append one or more rule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-D	Delete a Rule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-I	Insert a Rule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-R	Replace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-F	FLUSH chain, delete rule one by one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-j	Jump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-s	Source IP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-d	Destination IP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-p	Protocol(TCP/IP)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-L	List all rules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-N	Numerically List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-v	Verbose (More information output)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Need more? $ man iptables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Too complicated ???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UFW (Uncomplicated Firewall)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Front-end for iptables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allow from 1.1.1.1 to any port 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deny from 1.1.1.1/24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deny http(80)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status numbered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delete 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$ sudo ufw default deny incoming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a Firewall?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… a network security system that monitors and controls incoming and outgoing network traffic based on predetermined security rules.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ttps://www.howtogeek.com/wp-content/uploads/2013/04/firewall-diagram.png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38" y="2186825"/>
            <a:ext cx="5801724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Team 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Linux Box 1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Block Team B with iptables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Team B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Linux Box 2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SSH into Team 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happens when Team A blocks you? Can you get back in? Is there a backdoor?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017550" y="4439350"/>
            <a:ext cx="3108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 when done!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Scenario: Windows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Windows Firewall (GUI)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Host based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300" y="547800"/>
            <a:ext cx="5392376" cy="40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450" y="184775"/>
            <a:ext cx="59604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038" y="152400"/>
            <a:ext cx="59399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813" y="152400"/>
            <a:ext cx="59643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038" y="152400"/>
            <a:ext cx="59399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950" y="152400"/>
            <a:ext cx="59521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38" y="152400"/>
            <a:ext cx="59585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Windows (CMD)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an incoming IP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 sz="1400">
                <a:solidFill>
                  <a:srgbClr val="FFFFFF"/>
                </a:solidFill>
              </a:rPr>
              <a:t>$ netsh advfirewall firewall add rule name=”NAME” dir=in action=block remoteip=198.168.1.1/24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an outgoing IP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 sz="1400">
                <a:solidFill>
                  <a:srgbClr val="FFFFFF"/>
                </a:solidFill>
              </a:rPr>
              <a:t>$ netsh advfirewall firewall add rule name=”NAME” dir=out action=block remoteip=198.168.1.1/24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 an incoming port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 sz="1400">
                <a:solidFill>
                  <a:srgbClr val="FFFFFF"/>
                </a:solidFill>
              </a:rPr>
              <a:t>$ netsh advfirewall firewall add rule name=”NAME” dir=in action=block protocol=TCP localport=80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402700"/>
            <a:ext cx="85206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$ netsh advfirewall set *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$ netsh advfirewall set currentprofile firewallpolicy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$ netsh advfirewall set publicprofile state on/off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$ netsh advfirewall set privateprofile state on/off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Fix/review/test/improve etc this slide sucks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 They Do?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Essentially a network filter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First line of defense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Establishes a barrier between a trusted internal network and untrusted external network, such as (but not limited to) the Internet.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Scenario: pfSense</a:t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25" y="1094550"/>
            <a:ext cx="76419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pfSense CLI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Blocking IP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easyrule block wan 10.42.x.xxx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Pass with Port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easyrule pass wan tcp 10.42.x.xxx 192.168.0.4 80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Pass without Port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	$ easyrule pass wan icmp 10.42.x.xxx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Issues?:	$ pfctl -d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Drop ALL connections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Implicit Deny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Block services not in use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back only what is NEEDED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Order matters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$ watch --interval=5 ‘iptables -nvL | grep -v “0   	0”’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Monitor iptables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Read ps aux from top to bottom (processes)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Firewalls are not the last resort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Other Firewalls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Check Point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Symantec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Cisco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Juniper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Palo Alto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29950"/>
            <a:ext cx="8839199" cy="223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Where Do We Go From Here?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Zero Trust Architecture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“Never Trust, Always Verify”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Beyondcorp, Palo Alto,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Defense in Depth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Layer up!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Next Gen Firewalls (Palo Alto)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Galaxy Brain Firewall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Thinking Time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 can you improve your security?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 can you protect yourself?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Are firewalls omnipotent?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What can’t they do?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What else do you need?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we </a:t>
            </a:r>
            <a:r>
              <a:rPr i="1" lang="en">
                <a:solidFill>
                  <a:srgbClr val="FFFFFF"/>
                </a:solidFill>
              </a:rPr>
              <a:t>need </a:t>
            </a:r>
            <a:r>
              <a:rPr lang="en">
                <a:solidFill>
                  <a:srgbClr val="FFFFFF"/>
                </a:solidFill>
              </a:rPr>
              <a:t>firewalls?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k9.picdn.net/shutterstock/videos/27028489/thumb/1.jpg"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00" y="285750"/>
            <a:ext cx="81153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-na.ssl-images-amazon.com/images/I/71DfPWgxV5L._SX466_.jpg"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1550" y="2180650"/>
            <a:ext cx="3326800" cy="2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Happens Without One?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Bad people get in where they’re not supposed 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Data goes places it’s not supposed to go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Fires start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People get very upset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https://media.giphy.com/media/zyclIRxMwlY40/giphy.gif"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925" y="483250"/>
            <a:ext cx="29622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neak 100 meme" id="87" name="Google Shape;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8600" y="3503575"/>
            <a:ext cx="2163700" cy="1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Most Companies Today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311700" y="3985975"/>
            <a:ext cx="85206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FFFFFF"/>
                </a:solidFill>
              </a:rPr>
              <a:t>“50% of administrators audit their firewalls once a year, and about 10% never do it.”                                             </a:t>
            </a:r>
            <a:endParaRPr sz="1700">
              <a:solidFill>
                <a:srgbClr val="FFFFFF"/>
              </a:solidFill>
            </a:endParaRPr>
          </a:p>
          <a:p>
            <a:pPr indent="457200" lvl="0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–Richard Broeke (sales manager at Securicom)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https://i.kym-cdn.com/entries/icons/mobile/000/018/012/this_is_fine.jp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400" y="1073500"/>
            <a:ext cx="4957224" cy="2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History of Firewalls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1980s - Firewalls emerge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1990s - First Security Firewall ( IP routers with filtering 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1992 - First Commercial Firewall - DEC SEAL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2009 - Next Gen Firewall defined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History of Firewalls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First Generation: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Packet Filters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Inspecting individual packets that come into the network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Second Gen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Stateful Filters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Keeps track of all open connections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Issues? Overhead.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Third Gen(Next Gen)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Application Layer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Understands Service Context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Protects Applications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