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0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Metodologías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Emiliano Sotomayor González</a:t>
            </a:r>
          </a:p>
          <a:p>
            <a:r>
              <a:rPr lang="en-US" dirty="0" smtClean="0"/>
              <a:t>155902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21" y="2334935"/>
            <a:ext cx="3498979" cy="24564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21" y="2334935"/>
            <a:ext cx="3498979" cy="2456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27030" y="595997"/>
            <a:ext cx="747416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err="1" smtClean="0"/>
              <a:t>Metodología</a:t>
            </a:r>
            <a:r>
              <a:rPr lang="en-US" sz="2400" dirty="0" smtClean="0"/>
              <a:t> </a:t>
            </a:r>
            <a:r>
              <a:rPr lang="en-US" sz="2400" dirty="0" err="1" smtClean="0"/>
              <a:t>ágil</a:t>
            </a:r>
            <a:r>
              <a:rPr lang="en-US" sz="2400" dirty="0" smtClean="0"/>
              <a:t> </a:t>
            </a:r>
            <a:r>
              <a:rPr lang="en-US" sz="2400" dirty="0" err="1" smtClean="0"/>
              <a:t>basada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trabajo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 </a:t>
            </a:r>
            <a:r>
              <a:rPr lang="en-US" sz="2400" dirty="0" err="1" smtClean="0"/>
              <a:t>realiza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entornos</a:t>
            </a:r>
            <a:r>
              <a:rPr lang="en-US" sz="2400" dirty="0" smtClean="0"/>
              <a:t> </a:t>
            </a:r>
            <a:r>
              <a:rPr lang="en-US" sz="2400" dirty="0" err="1" smtClean="0"/>
              <a:t>cambiantes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 </a:t>
            </a:r>
            <a:r>
              <a:rPr lang="en-US" sz="2400" dirty="0" err="1" smtClean="0"/>
              <a:t>enfoca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el </a:t>
            </a:r>
            <a:r>
              <a:rPr lang="en-US" sz="2400" dirty="0" err="1" smtClean="0"/>
              <a:t>desarrollo</a:t>
            </a:r>
            <a:r>
              <a:rPr lang="en-US" sz="2400" dirty="0" smtClean="0"/>
              <a:t> </a:t>
            </a:r>
            <a:r>
              <a:rPr lang="en-US" sz="2400" dirty="0" err="1" smtClean="0"/>
              <a:t>rápido</a:t>
            </a:r>
            <a:r>
              <a:rPr lang="en-US" sz="2400" dirty="0" smtClean="0"/>
              <a:t> y </a:t>
            </a:r>
            <a:r>
              <a:rPr lang="en-US" sz="2400" dirty="0" err="1" smtClean="0"/>
              <a:t>eficiente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Se </a:t>
            </a:r>
            <a:r>
              <a:rPr lang="en-US" sz="2400" dirty="0" err="1" smtClean="0"/>
              <a:t>realizan</a:t>
            </a:r>
            <a:r>
              <a:rPr lang="en-US" sz="2400" dirty="0" smtClean="0"/>
              <a:t> </a:t>
            </a:r>
            <a:r>
              <a:rPr lang="en-US" sz="2400" dirty="0" err="1" smtClean="0"/>
              <a:t>muchas</a:t>
            </a:r>
            <a:r>
              <a:rPr lang="en-US" sz="2400" dirty="0" smtClean="0"/>
              <a:t> </a:t>
            </a:r>
            <a:r>
              <a:rPr lang="en-US" sz="2400" dirty="0" err="1" smtClean="0"/>
              <a:t>iteraciones</a:t>
            </a:r>
            <a:r>
              <a:rPr lang="en-US" sz="2400" dirty="0" smtClean="0"/>
              <a:t> de </a:t>
            </a:r>
            <a:r>
              <a:rPr lang="en-US" sz="2400" dirty="0" err="1" smtClean="0"/>
              <a:t>trabajo</a:t>
            </a:r>
            <a:r>
              <a:rPr lang="en-US" sz="2400" dirty="0" smtClean="0"/>
              <a:t> </a:t>
            </a:r>
            <a:r>
              <a:rPr lang="en-US" sz="2400" dirty="0" err="1" smtClean="0"/>
              <a:t>rápidas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El </a:t>
            </a:r>
            <a:r>
              <a:rPr lang="en-US" sz="2400" dirty="0" err="1" smtClean="0"/>
              <a:t>cliente</a:t>
            </a:r>
            <a:r>
              <a:rPr lang="en-US" sz="2400" dirty="0" smtClean="0"/>
              <a:t> </a:t>
            </a:r>
            <a:r>
              <a:rPr lang="en-US" sz="2400" dirty="0" err="1" smtClean="0"/>
              <a:t>prioritiza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objetivos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83814" y="5858976"/>
            <a:ext cx="8917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Se </a:t>
            </a:r>
            <a:r>
              <a:rPr lang="en-US" sz="2400" dirty="0" err="1"/>
              <a:t>eligen</a:t>
            </a:r>
            <a:r>
              <a:rPr lang="en-US" sz="2400" dirty="0"/>
              <a:t> roles (Scrum Master, Product Owner, Scrum Team)</a:t>
            </a:r>
          </a:p>
          <a:p>
            <a:endParaRPr lang="es-ES_tradnl" dirty="0"/>
          </a:p>
        </p:txBody>
      </p:sp>
      <p:sp>
        <p:nvSpPr>
          <p:cNvPr id="9" name="TextBox 8"/>
          <p:cNvSpPr txBox="1"/>
          <p:nvPr/>
        </p:nvSpPr>
        <p:spPr>
          <a:xfrm>
            <a:off x="1094029" y="1675234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smtClean="0">
                <a:solidFill>
                  <a:schemeClr val="bg1"/>
                </a:solidFill>
              </a:rPr>
              <a:t>Metodología SCRUM</a:t>
            </a:r>
            <a:endParaRPr lang="es-ES_tradnl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631" y="1693889"/>
            <a:ext cx="35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 smtClean="0">
                <a:solidFill>
                  <a:schemeClr val="bg1"/>
                </a:solidFill>
              </a:rPr>
              <a:t>Metodología CASCADA</a:t>
            </a:r>
            <a:endParaRPr lang="es-ES_tradnl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1" y="2293495"/>
            <a:ext cx="3514190" cy="2640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6852" y="419725"/>
            <a:ext cx="752641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Ordenamiento riguroso del proceso de desarrollo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 smtClean="0"/>
          </a:p>
          <a:p>
            <a:pPr marL="285750" indent="-285750">
              <a:buFont typeface="Arial" charset="0"/>
              <a:buChar char="•"/>
            </a:pPr>
            <a:endParaRPr lang="es-ES_tradnl" sz="2400" dirty="0"/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Se dan revisiones finales para terminar una etapa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 smtClean="0"/>
          </a:p>
          <a:p>
            <a:pPr marL="285750" indent="-285750">
              <a:buFont typeface="Arial" charset="0"/>
              <a:buChar char="•"/>
            </a:pPr>
            <a:endParaRPr lang="es-ES_tradnl" sz="2400" dirty="0"/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Dividido en distintas etapas bien establecidas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 smtClean="0"/>
          </a:p>
          <a:p>
            <a:pPr marL="285750" indent="-285750">
              <a:buFont typeface="Arial" charset="0"/>
              <a:buChar char="•"/>
            </a:pPr>
            <a:endParaRPr lang="es-ES_tradnl" sz="2400" dirty="0"/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El usuario utiliza el producto ya terminado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 smtClean="0"/>
          </a:p>
          <a:p>
            <a:pPr marL="285750" indent="-285750">
              <a:buFont typeface="Arial" charset="0"/>
              <a:buChar char="•"/>
            </a:pPr>
            <a:endParaRPr lang="es-ES_tradnl" sz="2400" dirty="0"/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Es tardado, pero crea productos maduros</a:t>
            </a:r>
          </a:p>
          <a:p>
            <a:pPr marL="285750" indent="-285750">
              <a:buFont typeface="Arial" charset="0"/>
              <a:buChar char="•"/>
            </a:pPr>
            <a:endParaRPr lang="es-ES_tradnl" sz="2400" dirty="0" smtClean="0"/>
          </a:p>
          <a:p>
            <a:pPr marL="285750" indent="-285750">
              <a:buFont typeface="Arial" charset="0"/>
              <a:buChar char="•"/>
            </a:pPr>
            <a:endParaRPr lang="es-ES_tradnl" sz="2400" dirty="0"/>
          </a:p>
          <a:p>
            <a:pPr marL="285750" indent="-285750">
              <a:buFont typeface="Arial" charset="0"/>
              <a:buChar char="•"/>
            </a:pPr>
            <a:r>
              <a:rPr lang="es-ES_tradnl" sz="2400" dirty="0" smtClean="0"/>
              <a:t>Es muy conocido y fácil de implementar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6663586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24</TotalTime>
  <Words>98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</vt:lpstr>
      <vt:lpstr>Rockwell</vt:lpstr>
      <vt:lpstr>Wingdings</vt:lpstr>
      <vt:lpstr>Arial</vt:lpstr>
      <vt:lpstr>Atlas</vt:lpstr>
      <vt:lpstr>Metodologías de desarrollo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de desarrollo</dc:title>
  <dc:creator>UBOAT46 SMG</dc:creator>
  <cp:lastModifiedBy>UBOAT46 SMG</cp:lastModifiedBy>
  <cp:revision>3</cp:revision>
  <dcterms:created xsi:type="dcterms:W3CDTF">2017-08-16T15:28:49Z</dcterms:created>
  <dcterms:modified xsi:type="dcterms:W3CDTF">2017-08-16T15:53:16Z</dcterms:modified>
</cp:coreProperties>
</file>