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58" r:id="rId5"/>
    <p:sldId id="260" r:id="rId6"/>
    <p:sldId id="266" r:id="rId7"/>
    <p:sldId id="263" r:id="rId8"/>
    <p:sldId id="262" r:id="rId9"/>
    <p:sldId id="267" r:id="rId10"/>
    <p:sldId id="264" r:id="rId11"/>
    <p:sldId id="261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5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3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9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9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8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28DE-4EFF-4FD1-8913-82474BDB6278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A083-6157-4396-8C81-BBC2AECB24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435791"/>
            <a:ext cx="9460005" cy="613800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56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ACO1,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73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5" y="710072"/>
            <a:ext cx="8770655" cy="56907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72995"/>
            <a:ext cx="10515600" cy="630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ACO4,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8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2" y="670856"/>
            <a:ext cx="9535741" cy="618714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630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ACO4,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58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4" y="704335"/>
            <a:ext cx="9182103" cy="59576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630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ACO4, median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66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4" y="531341"/>
            <a:ext cx="9750764" cy="632665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56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ACO1,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78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5" y="697716"/>
            <a:ext cx="8637342" cy="56042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3486" y="0"/>
            <a:ext cx="10515600" cy="568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ACO1, median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9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5" y="499930"/>
            <a:ext cx="9189751" cy="59626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56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ACO2,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51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365125"/>
            <a:ext cx="9737124" cy="631780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56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ACO2,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62" y="771857"/>
            <a:ext cx="8190476" cy="53142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568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ACO2, median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5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1344151"/>
            <a:ext cx="8190476" cy="5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ACO3,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2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6" y="803189"/>
            <a:ext cx="8969941" cy="58200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630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ACO3,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79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37" y="803189"/>
            <a:ext cx="8713521" cy="56536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630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ACO3, median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67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ACO1, mean</vt:lpstr>
      <vt:lpstr>ACO1, mean</vt:lpstr>
      <vt:lpstr>PowerPoint Presentation</vt:lpstr>
      <vt:lpstr>ACO2, mean</vt:lpstr>
      <vt:lpstr>ACO2, mean</vt:lpstr>
      <vt:lpstr>ACO2, median</vt:lpstr>
      <vt:lpstr>ACO3, mean</vt:lpstr>
      <vt:lpstr>ACO3, mean</vt:lpstr>
      <vt:lpstr>ACO3, median</vt:lpstr>
      <vt:lpstr>PowerPoint Presentation</vt:lpstr>
      <vt:lpstr>ACO4, mean</vt:lpstr>
      <vt:lpstr>ACO4, median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Убогоева Елена Вячеславовна</dc:creator>
  <cp:lastModifiedBy>Убогоева Елена Вячеславовна</cp:lastModifiedBy>
  <cp:revision>7</cp:revision>
  <dcterms:created xsi:type="dcterms:W3CDTF">2019-04-17T07:49:57Z</dcterms:created>
  <dcterms:modified xsi:type="dcterms:W3CDTF">2019-04-17T08:54:31Z</dcterms:modified>
</cp:coreProperties>
</file>