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82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7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4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2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3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0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B0F52-9503-4586-8667-FB0F3F101125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5490-0F57-411E-9DED-3E052CA14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1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 rot="19545719">
            <a:off x="2044800" y="5629015"/>
            <a:ext cx="14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RNA_seq_1h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9545719">
            <a:off x="2771059" y="5800472"/>
            <a:ext cx="14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RNA_seq_6h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62847" y="5500173"/>
            <a:ext cx="740304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0.5h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80623" y="5500172"/>
            <a:ext cx="453080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1h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77217" y="5500172"/>
            <a:ext cx="453080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869460" y="5500172"/>
            <a:ext cx="453080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661823" y="5500171"/>
            <a:ext cx="453080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171116" y="5500171"/>
            <a:ext cx="5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12h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815433" y="5498948"/>
            <a:ext cx="5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24h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803151" y="6390743"/>
            <a:ext cx="27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Lewis et al., 2013</a:t>
            </a:r>
            <a:endParaRPr lang="ru-RU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5866494" y="3988449"/>
            <a:ext cx="631821" cy="4172766"/>
          </a:xfrm>
          <a:prstGeom prst="rightBrace">
            <a:avLst>
              <a:gd name="adj1" fmla="val 51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75" y="-53964"/>
            <a:ext cx="8192643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3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40" t="26888" b="8257"/>
          <a:stretch/>
        </p:blipFill>
        <p:spPr>
          <a:xfrm>
            <a:off x="2956526" y="-7689"/>
            <a:ext cx="5204846" cy="5500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545719">
            <a:off x="2044800" y="5629015"/>
            <a:ext cx="14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RNA_seq_1h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9545719">
            <a:off x="2771059" y="5800472"/>
            <a:ext cx="14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RNA_seq_6h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71406" y="5500173"/>
            <a:ext cx="740304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0.5h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10804" y="5500172"/>
            <a:ext cx="453080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1h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72267" y="5500172"/>
            <a:ext cx="453080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9196" y="5500172"/>
            <a:ext cx="453080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943362" y="5500171"/>
            <a:ext cx="453080" cy="3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13470" y="5500171"/>
            <a:ext cx="5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12h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87970" y="5498948"/>
            <a:ext cx="5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24h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803151" y="6390743"/>
            <a:ext cx="27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Lewis et al., 2013</a:t>
            </a:r>
            <a:endParaRPr lang="ru-RU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5409295" y="4445649"/>
            <a:ext cx="631821" cy="3258367"/>
          </a:xfrm>
          <a:prstGeom prst="rightBrace">
            <a:avLst>
              <a:gd name="adj1" fmla="val 51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8435133" y="3037789"/>
            <a:ext cx="3412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Белым – </a:t>
            </a:r>
            <a:r>
              <a:rPr lang="en-US" dirty="0" smtClean="0"/>
              <a:t>NA, </a:t>
            </a:r>
            <a:r>
              <a:rPr lang="ru-RU" dirty="0" smtClean="0"/>
              <a:t>но вообще я могу поправить (просто вроде </a:t>
            </a:r>
            <a:r>
              <a:rPr lang="ru-RU" dirty="0" err="1" smtClean="0"/>
              <a:t>хитмэп</a:t>
            </a:r>
            <a:r>
              <a:rPr lang="ru-RU" dirty="0" smtClean="0"/>
              <a:t> не нужен был, но на всякий случай построила)</a:t>
            </a:r>
            <a:endParaRPr lang="ru-RU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246" t="-1617" r="71843" b="75742"/>
          <a:stretch/>
        </p:blipFill>
        <p:spPr>
          <a:xfrm>
            <a:off x="107432" y="1785777"/>
            <a:ext cx="1956450" cy="22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Убогоева Елена Вячеславовна</dc:creator>
  <cp:lastModifiedBy>Убогоева Елена Вячеславовна</cp:lastModifiedBy>
  <cp:revision>5</cp:revision>
  <dcterms:created xsi:type="dcterms:W3CDTF">2019-04-16T09:57:00Z</dcterms:created>
  <dcterms:modified xsi:type="dcterms:W3CDTF">2019-04-17T09:16:34Z</dcterms:modified>
</cp:coreProperties>
</file>