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2E2E-1A76-4090-BA7E-F211DAD573F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BDC9-EDE1-497A-806C-AE178BBB4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9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2E2E-1A76-4090-BA7E-F211DAD573F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BDC9-EDE1-497A-806C-AE178BBB4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779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2E2E-1A76-4090-BA7E-F211DAD573F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BDC9-EDE1-497A-806C-AE178BBB4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39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2E2E-1A76-4090-BA7E-F211DAD573F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BDC9-EDE1-497A-806C-AE178BBB4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88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2E2E-1A76-4090-BA7E-F211DAD573F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BDC9-EDE1-497A-806C-AE178BBB4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2E2E-1A76-4090-BA7E-F211DAD573F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BDC9-EDE1-497A-806C-AE178BBB4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3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2E2E-1A76-4090-BA7E-F211DAD573F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BDC9-EDE1-497A-806C-AE178BBB4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655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2E2E-1A76-4090-BA7E-F211DAD573F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BDC9-EDE1-497A-806C-AE178BBB4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07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2E2E-1A76-4090-BA7E-F211DAD573F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BDC9-EDE1-497A-806C-AE178BBB4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2E2E-1A76-4090-BA7E-F211DAD573F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BDC9-EDE1-497A-806C-AE178BBB4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46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52E2E-1A76-4090-BA7E-F211DAD573F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8BDC9-EDE1-497A-806C-AE178BBB4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7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52E2E-1A76-4090-BA7E-F211DAD573FE}" type="datetimeFigureOut">
              <a:rPr lang="en-US" smtClean="0"/>
              <a:t>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98BDC9-EDE1-497A-806C-AE178BBB4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90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268" y="-42973"/>
            <a:ext cx="6913463" cy="69439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95405" y="4552295"/>
            <a:ext cx="3857326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 smtClean="0"/>
              <a:t>p-value </a:t>
            </a:r>
            <a:r>
              <a:rPr lang="en-US" dirty="0" err="1" smtClean="0"/>
              <a:t>это</a:t>
            </a:r>
            <a:r>
              <a:rPr lang="en-US" dirty="0" smtClean="0"/>
              <a:t> </a:t>
            </a:r>
            <a:r>
              <a:rPr lang="en-US" dirty="0" err="1" smtClean="0"/>
              <a:t>вероятность</a:t>
            </a:r>
            <a:r>
              <a:rPr lang="en-US" dirty="0" smtClean="0"/>
              <a:t> </a:t>
            </a:r>
            <a:r>
              <a:rPr lang="en-US" dirty="0" err="1" smtClean="0"/>
              <a:t>получить</a:t>
            </a:r>
            <a:r>
              <a:rPr lang="en-US" dirty="0" smtClean="0"/>
              <a:t> </a:t>
            </a:r>
            <a:r>
              <a:rPr lang="en-US" dirty="0" err="1" smtClean="0"/>
              <a:t>такое</a:t>
            </a:r>
            <a:r>
              <a:rPr lang="en-US" dirty="0" smtClean="0"/>
              <a:t> </a:t>
            </a:r>
            <a:r>
              <a:rPr lang="en-US" dirty="0" err="1" smtClean="0"/>
              <a:t>же</a:t>
            </a:r>
            <a:r>
              <a:rPr lang="en-US" dirty="0" smtClean="0"/>
              <a:t> </a:t>
            </a:r>
            <a:r>
              <a:rPr lang="en-US" dirty="0" err="1" smtClean="0"/>
              <a:t>или</a:t>
            </a:r>
            <a:r>
              <a:rPr lang="en-US" dirty="0" smtClean="0"/>
              <a:t> </a:t>
            </a:r>
            <a:r>
              <a:rPr lang="en-US" dirty="0" err="1" smtClean="0"/>
              <a:t>еще</a:t>
            </a:r>
            <a:r>
              <a:rPr lang="en-US" dirty="0" smtClean="0"/>
              <a:t> </a:t>
            </a:r>
            <a:r>
              <a:rPr lang="en-US" dirty="0" err="1" smtClean="0"/>
              <a:t>более</a:t>
            </a:r>
            <a:r>
              <a:rPr lang="en-US" dirty="0" smtClean="0"/>
              <a:t> </a:t>
            </a:r>
            <a:r>
              <a:rPr lang="en-US" dirty="0" err="1" smtClean="0"/>
              <a:t>экстремальное</a:t>
            </a:r>
            <a:r>
              <a:rPr lang="en-US" dirty="0" smtClean="0"/>
              <a:t> </a:t>
            </a:r>
            <a:r>
              <a:rPr lang="en-US" dirty="0" err="1" smtClean="0"/>
              <a:t>значение</a:t>
            </a:r>
            <a:r>
              <a:rPr lang="en-US" dirty="0" smtClean="0"/>
              <a:t> </a:t>
            </a:r>
            <a:r>
              <a:rPr lang="en-US" dirty="0" err="1" smtClean="0"/>
              <a:t>тестовой</a:t>
            </a:r>
            <a:r>
              <a:rPr lang="en-US" dirty="0" smtClean="0"/>
              <a:t> </a:t>
            </a:r>
            <a:r>
              <a:rPr lang="en-US" dirty="0" err="1" smtClean="0"/>
              <a:t>статистики</a:t>
            </a:r>
            <a:r>
              <a:rPr lang="en-US" dirty="0" smtClean="0"/>
              <a:t> </a:t>
            </a:r>
            <a:r>
              <a:rPr lang="en-US" dirty="0" err="1" smtClean="0"/>
              <a:t>при</a:t>
            </a:r>
            <a:r>
              <a:rPr lang="en-US" dirty="0" smtClean="0"/>
              <a:t> </a:t>
            </a:r>
            <a:r>
              <a:rPr lang="en-US" dirty="0" err="1" smtClean="0"/>
              <a:t>условии</a:t>
            </a:r>
            <a:r>
              <a:rPr lang="en-US" dirty="0" smtClean="0"/>
              <a:t> </a:t>
            </a:r>
            <a:r>
              <a:rPr lang="en-US" dirty="0" err="1" smtClean="0"/>
              <a:t>верности</a:t>
            </a:r>
            <a:r>
              <a:rPr lang="en-US" dirty="0" smtClean="0"/>
              <a:t> </a:t>
            </a:r>
            <a:r>
              <a:rPr lang="en-US" dirty="0" err="1" smtClean="0"/>
              <a:t>нулевой</a:t>
            </a:r>
            <a:r>
              <a:rPr lang="en-US" dirty="0" smtClean="0"/>
              <a:t> </a:t>
            </a:r>
            <a:r>
              <a:rPr lang="en-US" dirty="0" err="1" smtClean="0"/>
              <a:t>гипотезы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703" y="4080374"/>
            <a:ext cx="50292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928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627" r="446" b="1"/>
          <a:stretch/>
        </p:blipFill>
        <p:spPr>
          <a:xfrm>
            <a:off x="2581275" y="931817"/>
            <a:ext cx="6998154" cy="50260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69177" y="1985555"/>
            <a:ext cx="6853646" cy="101019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71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18" y="900112"/>
            <a:ext cx="7029450" cy="50577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47408" y="4206240"/>
            <a:ext cx="6740434" cy="4441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29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909637"/>
            <a:ext cx="7038975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5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512" y="895350"/>
            <a:ext cx="703897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913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19582</TotalTime>
  <Words>18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elena</dc:creator>
  <cp:lastModifiedBy>elena</cp:lastModifiedBy>
  <cp:revision>5</cp:revision>
  <dcterms:created xsi:type="dcterms:W3CDTF">2023-12-23T18:25:01Z</dcterms:created>
  <dcterms:modified xsi:type="dcterms:W3CDTF">2024-01-21T15:12:34Z</dcterms:modified>
</cp:coreProperties>
</file>