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3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3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1C94-DE42-4C6D-8C50-695FBA4EB1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9234-DE57-467B-AEA4-3B11285D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азрыв отношений Парень девушка 1 день и НЕделя Ф йййе Месяц В - выпуск  №1480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" y="276224"/>
            <a:ext cx="6572250" cy="6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" y="276224"/>
            <a:ext cx="648398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Уход от аспирантуры </a:t>
            </a:r>
            <a:r>
              <a:rPr lang="ru-RU" sz="3200" b="1" dirty="0" err="1" smtClean="0"/>
              <a:t>ИЦиГа</a:t>
            </a:r>
            <a:endParaRPr lang="ru-RU" sz="3200" b="1" dirty="0" smtClean="0"/>
          </a:p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6056" y="1421751"/>
            <a:ext cx="22816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Ициг</a:t>
            </a:r>
            <a:r>
              <a:rPr lang="ru-RU" sz="2400" dirty="0" smtClean="0"/>
              <a:t> и Лена З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68097" y="1405473"/>
            <a:ext cx="22816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Лена (я)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54310" y="4450080"/>
            <a:ext cx="17068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Месяц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54309" y="5993964"/>
            <a:ext cx="17068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Полгода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620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4949" y="2708366"/>
            <a:ext cx="365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4549" y="2708366"/>
            <a:ext cx="365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4149" y="2708366"/>
            <a:ext cx="365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3749" y="2708366"/>
            <a:ext cx="365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3349" y="2708366"/>
            <a:ext cx="365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62949" y="2708366"/>
            <a:ext cx="365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4949" y="3740334"/>
            <a:ext cx="36576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4549" y="3740334"/>
            <a:ext cx="36576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4149" y="3740334"/>
            <a:ext cx="36576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10" idx="0"/>
          </p:cNvCxnSpPr>
          <p:nvPr/>
        </p:nvCxnSpPr>
        <p:spPr>
          <a:xfrm>
            <a:off x="4397829" y="3077698"/>
            <a:ext cx="0" cy="66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>
          <a:xfrm>
            <a:off x="5007429" y="3077698"/>
            <a:ext cx="0" cy="66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2" idx="0"/>
          </p:cNvCxnSpPr>
          <p:nvPr/>
        </p:nvCxnSpPr>
        <p:spPr>
          <a:xfrm>
            <a:off x="5617029" y="3077698"/>
            <a:ext cx="0" cy="66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14949" y="4648596"/>
            <a:ext cx="3657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24549" y="4648596"/>
            <a:ext cx="3657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34149" y="4648596"/>
            <a:ext cx="3657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7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2"/>
            <a:endCxn id="10" idx="0"/>
          </p:cNvCxnSpPr>
          <p:nvPr/>
        </p:nvCxnSpPr>
        <p:spPr>
          <a:xfrm flipH="1">
            <a:off x="4397829" y="3077698"/>
            <a:ext cx="1828800" cy="66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1" idx="0"/>
          </p:cNvCxnSpPr>
          <p:nvPr/>
        </p:nvCxnSpPr>
        <p:spPr>
          <a:xfrm flipH="1">
            <a:off x="5007429" y="3077698"/>
            <a:ext cx="1828800" cy="66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2" idx="0"/>
          </p:cNvCxnSpPr>
          <p:nvPr/>
        </p:nvCxnSpPr>
        <p:spPr>
          <a:xfrm flipH="1">
            <a:off x="5617029" y="3077698"/>
            <a:ext cx="1828800" cy="66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43749" y="4642458"/>
            <a:ext cx="365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3348" y="4642458"/>
            <a:ext cx="3657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62948" y="4642458"/>
            <a:ext cx="5312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0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13231</TotalTime>
  <Words>29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lastModifiedBy>elena</cp:lastModifiedBy>
  <cp:revision>3</cp:revision>
  <dcterms:created xsi:type="dcterms:W3CDTF">2023-03-09T14:32:36Z</dcterms:created>
  <dcterms:modified xsi:type="dcterms:W3CDTF">2023-03-18T19:03:57Z</dcterms:modified>
</cp:coreProperties>
</file>