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1" autoAdjust="0"/>
    <p:restoredTop sz="94660"/>
  </p:normalViewPr>
  <p:slideViewPr>
    <p:cSldViewPr>
      <p:cViewPr varScale="1">
        <p:scale>
          <a:sx n="75" d="100"/>
          <a:sy n="75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07/01/17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youtube.com/watch?v=zUnSpT6jSy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3ders.org/articles/20161020-dr0wned-researchers-highlight-security-concerns-with-3d-printing-by-downing-a-drone.html" TargetMode="External"/><Relationship Id="rId3" Type="http://schemas.openxmlformats.org/officeDocument/2006/relationships/hyperlink" Target="https://arxiv.org/abs/1609.001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Security and safety issues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WP1</a:t>
            </a:r>
          </a:p>
          <a:p>
            <a:r>
              <a:rPr lang="en-GB"/>
              <a:t>Roundtable</a:t>
            </a:r>
          </a:p>
        </p:txBody>
      </p:sp>
    </p:spTree>
    <p:extLst>
      <p:ext uri="{BB962C8B-B14F-4D97-AF65-F5344CB8AC3E}">
        <p14:creationId xmlns:p14="http://schemas.microsoft.com/office/powerpoint/2010/main" val="30986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 for safe devices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GB"/>
              <a:t>Unsecure e-platform can lead to unsafe devices</a:t>
            </a:r>
          </a:p>
        </p:txBody>
      </p:sp>
      <p:pic>
        <p:nvPicPr>
          <p:cNvPr id="4" name="Immagine 3" descr="Schermata 2017-01-07 alle 18.0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2483454"/>
            <a:ext cx="6696744" cy="374985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23728" y="63093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3"/>
              </a:rPr>
              <a:t>https://www.youtube.com/watch?v=zUnSpT6jSys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43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Possible failure in security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84115"/>
              </p:ext>
            </p:extLst>
          </p:nvPr>
        </p:nvGraphicFramePr>
        <p:xfrm>
          <a:off x="457200" y="160020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(Possible) cause(s)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(Possible) solution(s)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GB"/>
                        <a:t>Lost and integrity of design</a:t>
                      </a:r>
                      <a:r>
                        <a:rPr lang="en-GB" baseline="0"/>
                        <a:t> data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Server</a:t>
                      </a:r>
                      <a:r>
                        <a:rPr lang="en-GB" baseline="0"/>
                        <a:t> crash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Multiple servers, working</a:t>
                      </a:r>
                      <a:r>
                        <a:rPr lang="en-GB" baseline="0"/>
                        <a:t> on local copy and do commit</a:t>
                      </a:r>
                      <a:endParaRPr lang="en-GB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Unwanted</a:t>
                      </a:r>
                      <a:r>
                        <a:rPr lang="en-GB" baseline="0"/>
                        <a:t> or concurrent cancellation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SVN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Malicious modification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Password, multiple check, tracking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Leakage of Patients</a:t>
                      </a:r>
                      <a:r>
                        <a:rPr lang="en-GB" baseline="0"/>
                        <a:t> personal and sensitive and data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Sensitive</a:t>
                      </a:r>
                      <a:r>
                        <a:rPr lang="en-GB" baseline="0"/>
                        <a:t> data uploaded on UBORA by error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Anonymization (see data management plan</a:t>
                      </a:r>
                      <a:r>
                        <a:rPr lang="en-GB" baseline="0"/>
                        <a:t> WP5)</a:t>
                      </a:r>
                      <a:endParaRPr lang="en-GB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2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References and further readings</a:t>
            </a:r>
          </a:p>
          <a:p>
            <a:pPr lvl="1"/>
            <a:r>
              <a:rPr lang="en-GB">
                <a:hlinkClick r:id="rId2"/>
              </a:rPr>
              <a:t>http://www.3ders.org/articles/20161020-dr0wned-researchers-highlight-security-concerns-with-3d-printing-by-downing-a-drone.html</a:t>
            </a:r>
            <a:r>
              <a:rPr lang="en-GB"/>
              <a:t> </a:t>
            </a:r>
          </a:p>
          <a:p>
            <a:pPr lvl="1"/>
            <a:r>
              <a:rPr lang="en-GB">
                <a:hlinkClick r:id="rId3"/>
              </a:rPr>
              <a:t>https://arxiv.org/abs/1609.00133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151</Words>
  <Application>Microsoft Macintosh PowerPoint</Application>
  <PresentationFormat>Presentazione su schermo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Security and safety issues</vt:lpstr>
      <vt:lpstr>Security for safe devices</vt:lpstr>
      <vt:lpstr>Possible failure in security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safety issues</dc:title>
  <dc:creator>Carmelo</dc:creator>
  <cp:lastModifiedBy>Carmelo</cp:lastModifiedBy>
  <cp:revision>7</cp:revision>
  <dcterms:created xsi:type="dcterms:W3CDTF">2016-12-20T08:13:02Z</dcterms:created>
  <dcterms:modified xsi:type="dcterms:W3CDTF">2017-01-07T18:05:02Z</dcterms:modified>
</cp:coreProperties>
</file>