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A9347-2CD3-4084-9DE7-6BAC609EC4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BCC1C5-5FAB-48DC-9123-69083AE0E31D}">
      <dgm:prSet/>
      <dgm:spPr/>
      <dgm:t>
        <a:bodyPr/>
        <a:lstStyle/>
        <a:p>
          <a:r>
            <a:rPr lang="en-US"/>
            <a:t>A software used to create and build games.</a:t>
          </a:r>
        </a:p>
      </dgm:t>
    </dgm:pt>
    <dgm:pt modelId="{E00DFCCE-CC97-434E-9055-CC0313BE6E4D}" type="parTrans" cxnId="{7EAED1FD-23A1-4333-989D-3B830206B736}">
      <dgm:prSet/>
      <dgm:spPr/>
      <dgm:t>
        <a:bodyPr/>
        <a:lstStyle/>
        <a:p>
          <a:endParaRPr lang="en-US"/>
        </a:p>
      </dgm:t>
    </dgm:pt>
    <dgm:pt modelId="{DCEB72A4-3F9D-413A-ADD7-9F01D941E6A8}" type="sibTrans" cxnId="{7EAED1FD-23A1-4333-989D-3B830206B736}">
      <dgm:prSet/>
      <dgm:spPr/>
      <dgm:t>
        <a:bodyPr/>
        <a:lstStyle/>
        <a:p>
          <a:endParaRPr lang="en-US"/>
        </a:p>
      </dgm:t>
    </dgm:pt>
    <dgm:pt modelId="{5567D1B6-1541-4879-BBF2-F0E02733D22A}">
      <dgm:prSet/>
      <dgm:spPr/>
      <dgm:t>
        <a:bodyPr/>
        <a:lstStyle/>
        <a:p>
          <a:r>
            <a:rPr lang="en-US"/>
            <a:t>It provides the framework for game development, including rendering, physics, input, scripting, and more.</a:t>
          </a:r>
        </a:p>
      </dgm:t>
    </dgm:pt>
    <dgm:pt modelId="{F57A4E4B-0B0E-4327-B36A-F928C66BF98D}" type="parTrans" cxnId="{B7B0F16A-58A5-4BA7-BA01-447FDE22CECA}">
      <dgm:prSet/>
      <dgm:spPr/>
      <dgm:t>
        <a:bodyPr/>
        <a:lstStyle/>
        <a:p>
          <a:endParaRPr lang="en-US"/>
        </a:p>
      </dgm:t>
    </dgm:pt>
    <dgm:pt modelId="{6EF17C6F-82D2-4DB9-A6D9-EB8CF7AE6569}" type="sibTrans" cxnId="{B7B0F16A-58A5-4BA7-BA01-447FDE22CECA}">
      <dgm:prSet/>
      <dgm:spPr/>
      <dgm:t>
        <a:bodyPr/>
        <a:lstStyle/>
        <a:p>
          <a:endParaRPr lang="en-US"/>
        </a:p>
      </dgm:t>
    </dgm:pt>
    <dgm:pt modelId="{B2708ECD-76DB-4D52-A23D-B948243DD6E3}" type="pres">
      <dgm:prSet presAssocID="{560A9347-2CD3-4084-9DE7-6BAC609EC4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CED39F-1B31-47A9-985B-E3370C883C0C}" type="pres">
      <dgm:prSet presAssocID="{5DBCC1C5-5FAB-48DC-9123-69083AE0E31D}" presName="hierRoot1" presStyleCnt="0"/>
      <dgm:spPr/>
    </dgm:pt>
    <dgm:pt modelId="{7A8CEF3B-6A23-450B-8548-F59B96AE46E8}" type="pres">
      <dgm:prSet presAssocID="{5DBCC1C5-5FAB-48DC-9123-69083AE0E31D}" presName="composite" presStyleCnt="0"/>
      <dgm:spPr/>
    </dgm:pt>
    <dgm:pt modelId="{BBCA2D2B-FC01-4AB9-8F2E-305746B680E1}" type="pres">
      <dgm:prSet presAssocID="{5DBCC1C5-5FAB-48DC-9123-69083AE0E31D}" presName="background" presStyleLbl="node0" presStyleIdx="0" presStyleCnt="2"/>
      <dgm:spPr/>
    </dgm:pt>
    <dgm:pt modelId="{E15BB252-26EA-4A23-A6BA-0F944D99CA17}" type="pres">
      <dgm:prSet presAssocID="{5DBCC1C5-5FAB-48DC-9123-69083AE0E31D}" presName="text" presStyleLbl="fgAcc0" presStyleIdx="0" presStyleCnt="2">
        <dgm:presLayoutVars>
          <dgm:chPref val="3"/>
        </dgm:presLayoutVars>
      </dgm:prSet>
      <dgm:spPr/>
    </dgm:pt>
    <dgm:pt modelId="{BE14742C-535D-4317-9FDD-076C51AF42CE}" type="pres">
      <dgm:prSet presAssocID="{5DBCC1C5-5FAB-48DC-9123-69083AE0E31D}" presName="hierChild2" presStyleCnt="0"/>
      <dgm:spPr/>
    </dgm:pt>
    <dgm:pt modelId="{2C50EE66-74A2-4B0D-9BC9-F8A9A3DA6508}" type="pres">
      <dgm:prSet presAssocID="{5567D1B6-1541-4879-BBF2-F0E02733D22A}" presName="hierRoot1" presStyleCnt="0"/>
      <dgm:spPr/>
    </dgm:pt>
    <dgm:pt modelId="{60D93EED-FA05-46BB-A67A-429BAD1C7B10}" type="pres">
      <dgm:prSet presAssocID="{5567D1B6-1541-4879-BBF2-F0E02733D22A}" presName="composite" presStyleCnt="0"/>
      <dgm:spPr/>
    </dgm:pt>
    <dgm:pt modelId="{DBEDC055-BAD4-4494-9020-F999CD271C5E}" type="pres">
      <dgm:prSet presAssocID="{5567D1B6-1541-4879-BBF2-F0E02733D22A}" presName="background" presStyleLbl="node0" presStyleIdx="1" presStyleCnt="2"/>
      <dgm:spPr/>
    </dgm:pt>
    <dgm:pt modelId="{AED87AFB-8F4C-4CD5-B411-0385E38B0CB1}" type="pres">
      <dgm:prSet presAssocID="{5567D1B6-1541-4879-BBF2-F0E02733D22A}" presName="text" presStyleLbl="fgAcc0" presStyleIdx="1" presStyleCnt="2">
        <dgm:presLayoutVars>
          <dgm:chPref val="3"/>
        </dgm:presLayoutVars>
      </dgm:prSet>
      <dgm:spPr/>
    </dgm:pt>
    <dgm:pt modelId="{04AD2996-E331-472D-8364-FE334F834404}" type="pres">
      <dgm:prSet presAssocID="{5567D1B6-1541-4879-BBF2-F0E02733D22A}" presName="hierChild2" presStyleCnt="0"/>
      <dgm:spPr/>
    </dgm:pt>
  </dgm:ptLst>
  <dgm:cxnLst>
    <dgm:cxn modelId="{29C5F10D-C2D0-4EEB-89D2-BA5D3AF3B2CB}" type="presOf" srcId="{5DBCC1C5-5FAB-48DC-9123-69083AE0E31D}" destId="{E15BB252-26EA-4A23-A6BA-0F944D99CA17}" srcOrd="0" destOrd="0" presId="urn:microsoft.com/office/officeart/2005/8/layout/hierarchy1"/>
    <dgm:cxn modelId="{7B62021E-5F12-4853-BF39-9B15873E2AA9}" type="presOf" srcId="{5567D1B6-1541-4879-BBF2-F0E02733D22A}" destId="{AED87AFB-8F4C-4CD5-B411-0385E38B0CB1}" srcOrd="0" destOrd="0" presId="urn:microsoft.com/office/officeart/2005/8/layout/hierarchy1"/>
    <dgm:cxn modelId="{B7B0F16A-58A5-4BA7-BA01-447FDE22CECA}" srcId="{560A9347-2CD3-4084-9DE7-6BAC609EC493}" destId="{5567D1B6-1541-4879-BBF2-F0E02733D22A}" srcOrd="1" destOrd="0" parTransId="{F57A4E4B-0B0E-4327-B36A-F928C66BF98D}" sibTransId="{6EF17C6F-82D2-4DB9-A6D9-EB8CF7AE6569}"/>
    <dgm:cxn modelId="{895C059F-0142-43AD-BF2E-E9315F249465}" type="presOf" srcId="{560A9347-2CD3-4084-9DE7-6BAC609EC493}" destId="{B2708ECD-76DB-4D52-A23D-B948243DD6E3}" srcOrd="0" destOrd="0" presId="urn:microsoft.com/office/officeart/2005/8/layout/hierarchy1"/>
    <dgm:cxn modelId="{7EAED1FD-23A1-4333-989D-3B830206B736}" srcId="{560A9347-2CD3-4084-9DE7-6BAC609EC493}" destId="{5DBCC1C5-5FAB-48DC-9123-69083AE0E31D}" srcOrd="0" destOrd="0" parTransId="{E00DFCCE-CC97-434E-9055-CC0313BE6E4D}" sibTransId="{DCEB72A4-3F9D-413A-ADD7-9F01D941E6A8}"/>
    <dgm:cxn modelId="{76BA8280-5683-4CF1-8C83-6403639EBB7B}" type="presParOf" srcId="{B2708ECD-76DB-4D52-A23D-B948243DD6E3}" destId="{12CED39F-1B31-47A9-985B-E3370C883C0C}" srcOrd="0" destOrd="0" presId="urn:microsoft.com/office/officeart/2005/8/layout/hierarchy1"/>
    <dgm:cxn modelId="{46D66980-9435-437C-AAE7-EADB1B783A20}" type="presParOf" srcId="{12CED39F-1B31-47A9-985B-E3370C883C0C}" destId="{7A8CEF3B-6A23-450B-8548-F59B96AE46E8}" srcOrd="0" destOrd="0" presId="urn:microsoft.com/office/officeart/2005/8/layout/hierarchy1"/>
    <dgm:cxn modelId="{FA289640-4E53-440F-9A21-5ACA07816215}" type="presParOf" srcId="{7A8CEF3B-6A23-450B-8548-F59B96AE46E8}" destId="{BBCA2D2B-FC01-4AB9-8F2E-305746B680E1}" srcOrd="0" destOrd="0" presId="urn:microsoft.com/office/officeart/2005/8/layout/hierarchy1"/>
    <dgm:cxn modelId="{EBCFCA85-A0A8-4003-8A28-263DF2C38F03}" type="presParOf" srcId="{7A8CEF3B-6A23-450B-8548-F59B96AE46E8}" destId="{E15BB252-26EA-4A23-A6BA-0F944D99CA17}" srcOrd="1" destOrd="0" presId="urn:microsoft.com/office/officeart/2005/8/layout/hierarchy1"/>
    <dgm:cxn modelId="{D9D87B10-E4A1-426B-B88A-7E0C88E4155A}" type="presParOf" srcId="{12CED39F-1B31-47A9-985B-E3370C883C0C}" destId="{BE14742C-535D-4317-9FDD-076C51AF42CE}" srcOrd="1" destOrd="0" presId="urn:microsoft.com/office/officeart/2005/8/layout/hierarchy1"/>
    <dgm:cxn modelId="{44F28CF2-B7C6-4739-8198-4E147471E777}" type="presParOf" srcId="{B2708ECD-76DB-4D52-A23D-B948243DD6E3}" destId="{2C50EE66-74A2-4B0D-9BC9-F8A9A3DA6508}" srcOrd="1" destOrd="0" presId="urn:microsoft.com/office/officeart/2005/8/layout/hierarchy1"/>
    <dgm:cxn modelId="{39CD1BB9-FC61-4FDC-93E1-43289BD2EACB}" type="presParOf" srcId="{2C50EE66-74A2-4B0D-9BC9-F8A9A3DA6508}" destId="{60D93EED-FA05-46BB-A67A-429BAD1C7B10}" srcOrd="0" destOrd="0" presId="urn:microsoft.com/office/officeart/2005/8/layout/hierarchy1"/>
    <dgm:cxn modelId="{5409E84C-A48B-4889-AAA9-1813EF3608D4}" type="presParOf" srcId="{60D93EED-FA05-46BB-A67A-429BAD1C7B10}" destId="{DBEDC055-BAD4-4494-9020-F999CD271C5E}" srcOrd="0" destOrd="0" presId="urn:microsoft.com/office/officeart/2005/8/layout/hierarchy1"/>
    <dgm:cxn modelId="{000BF93A-1646-4537-82E2-23BB649E83C7}" type="presParOf" srcId="{60D93EED-FA05-46BB-A67A-429BAD1C7B10}" destId="{AED87AFB-8F4C-4CD5-B411-0385E38B0CB1}" srcOrd="1" destOrd="0" presId="urn:microsoft.com/office/officeart/2005/8/layout/hierarchy1"/>
    <dgm:cxn modelId="{61CBA8AA-8AB7-403C-89E1-741E53380B3F}" type="presParOf" srcId="{2C50EE66-74A2-4B0D-9BC9-F8A9A3DA6508}" destId="{04AD2996-E331-472D-8364-FE334F8344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7BD29-1189-4048-9BBB-9234B4B30DE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79700C-1389-4E21-9298-F3CCF0012310}">
      <dgm:prSet/>
      <dgm:spPr/>
      <dgm:t>
        <a:bodyPr/>
        <a:lstStyle/>
        <a:p>
          <a:r>
            <a:rPr lang="en-US"/>
            <a:t>1. Unity</a:t>
          </a:r>
        </a:p>
      </dgm:t>
    </dgm:pt>
    <dgm:pt modelId="{7DE5B85D-231B-428E-9972-7E7779B2A43F}" type="parTrans" cxnId="{677A4023-016E-47C6-87C9-99F3B32A3D5E}">
      <dgm:prSet/>
      <dgm:spPr/>
      <dgm:t>
        <a:bodyPr/>
        <a:lstStyle/>
        <a:p>
          <a:endParaRPr lang="en-US"/>
        </a:p>
      </dgm:t>
    </dgm:pt>
    <dgm:pt modelId="{9C5B668F-4444-4252-B09F-A9A711CD4752}" type="sibTrans" cxnId="{677A4023-016E-47C6-87C9-99F3B32A3D5E}">
      <dgm:prSet/>
      <dgm:spPr/>
      <dgm:t>
        <a:bodyPr/>
        <a:lstStyle/>
        <a:p>
          <a:endParaRPr lang="en-US"/>
        </a:p>
      </dgm:t>
    </dgm:pt>
    <dgm:pt modelId="{5E8EABE2-AC5F-466D-97B8-B315BBC4D17A}">
      <dgm:prSet/>
      <dgm:spPr/>
      <dgm:t>
        <a:bodyPr/>
        <a:lstStyle/>
        <a:p>
          <a:r>
            <a:rPr lang="en-US"/>
            <a:t>2. Unreal Engine</a:t>
          </a:r>
        </a:p>
      </dgm:t>
    </dgm:pt>
    <dgm:pt modelId="{2DA4663E-E6C0-4B22-8BB1-45754A86669C}" type="parTrans" cxnId="{D0C82EE7-7019-4988-A599-D82D869DC123}">
      <dgm:prSet/>
      <dgm:spPr/>
      <dgm:t>
        <a:bodyPr/>
        <a:lstStyle/>
        <a:p>
          <a:endParaRPr lang="en-US"/>
        </a:p>
      </dgm:t>
    </dgm:pt>
    <dgm:pt modelId="{AB0B98C6-C573-4AD4-9EA5-90A15AC92109}" type="sibTrans" cxnId="{D0C82EE7-7019-4988-A599-D82D869DC123}">
      <dgm:prSet/>
      <dgm:spPr/>
      <dgm:t>
        <a:bodyPr/>
        <a:lstStyle/>
        <a:p>
          <a:endParaRPr lang="en-US"/>
        </a:p>
      </dgm:t>
    </dgm:pt>
    <dgm:pt modelId="{6F823DB8-15C3-4D63-960E-DCA9446E9EFF}" type="pres">
      <dgm:prSet presAssocID="{B1B7BD29-1189-4048-9BBB-9234B4B30DE0}" presName="linear" presStyleCnt="0">
        <dgm:presLayoutVars>
          <dgm:dir/>
          <dgm:animLvl val="lvl"/>
          <dgm:resizeHandles val="exact"/>
        </dgm:presLayoutVars>
      </dgm:prSet>
      <dgm:spPr/>
    </dgm:pt>
    <dgm:pt modelId="{FCF4663B-03EC-47A1-9F94-44CE69C30ADE}" type="pres">
      <dgm:prSet presAssocID="{2D79700C-1389-4E21-9298-F3CCF0012310}" presName="parentLin" presStyleCnt="0"/>
      <dgm:spPr/>
    </dgm:pt>
    <dgm:pt modelId="{F785E901-D799-48B3-B1EA-44FACB8702DA}" type="pres">
      <dgm:prSet presAssocID="{2D79700C-1389-4E21-9298-F3CCF0012310}" presName="parentLeftMargin" presStyleLbl="node1" presStyleIdx="0" presStyleCnt="2"/>
      <dgm:spPr/>
    </dgm:pt>
    <dgm:pt modelId="{B1977299-89EF-414F-980F-E27696A49F8B}" type="pres">
      <dgm:prSet presAssocID="{2D79700C-1389-4E21-9298-F3CCF00123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CC4ADB-68F9-4951-865D-17A16F617B6A}" type="pres">
      <dgm:prSet presAssocID="{2D79700C-1389-4E21-9298-F3CCF0012310}" presName="negativeSpace" presStyleCnt="0"/>
      <dgm:spPr/>
    </dgm:pt>
    <dgm:pt modelId="{19821480-C73F-4BF6-AA9B-F62CC826BD1F}" type="pres">
      <dgm:prSet presAssocID="{2D79700C-1389-4E21-9298-F3CCF0012310}" presName="childText" presStyleLbl="conFgAcc1" presStyleIdx="0" presStyleCnt="2">
        <dgm:presLayoutVars>
          <dgm:bulletEnabled val="1"/>
        </dgm:presLayoutVars>
      </dgm:prSet>
      <dgm:spPr/>
    </dgm:pt>
    <dgm:pt modelId="{0FE30590-1C49-4815-AC4A-6113D2EED2F9}" type="pres">
      <dgm:prSet presAssocID="{9C5B668F-4444-4252-B09F-A9A711CD4752}" presName="spaceBetweenRectangles" presStyleCnt="0"/>
      <dgm:spPr/>
    </dgm:pt>
    <dgm:pt modelId="{6DB5196B-9C9B-4C04-AB66-6B3FB28013B5}" type="pres">
      <dgm:prSet presAssocID="{5E8EABE2-AC5F-466D-97B8-B315BBC4D17A}" presName="parentLin" presStyleCnt="0"/>
      <dgm:spPr/>
    </dgm:pt>
    <dgm:pt modelId="{733933CF-BB42-442B-B41B-7955E7E38485}" type="pres">
      <dgm:prSet presAssocID="{5E8EABE2-AC5F-466D-97B8-B315BBC4D17A}" presName="parentLeftMargin" presStyleLbl="node1" presStyleIdx="0" presStyleCnt="2"/>
      <dgm:spPr/>
    </dgm:pt>
    <dgm:pt modelId="{63DBA112-49D2-4740-884C-865B4DA134CB}" type="pres">
      <dgm:prSet presAssocID="{5E8EABE2-AC5F-466D-97B8-B315BBC4D1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AD0C160-631B-46D5-A165-8967EDA41FB1}" type="pres">
      <dgm:prSet presAssocID="{5E8EABE2-AC5F-466D-97B8-B315BBC4D17A}" presName="negativeSpace" presStyleCnt="0"/>
      <dgm:spPr/>
    </dgm:pt>
    <dgm:pt modelId="{27F64B89-F85F-4E35-9FA5-BF3F760601DB}" type="pres">
      <dgm:prSet presAssocID="{5E8EABE2-AC5F-466D-97B8-B315BBC4D1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77A4023-016E-47C6-87C9-99F3B32A3D5E}" srcId="{B1B7BD29-1189-4048-9BBB-9234B4B30DE0}" destId="{2D79700C-1389-4E21-9298-F3CCF0012310}" srcOrd="0" destOrd="0" parTransId="{7DE5B85D-231B-428E-9972-7E7779B2A43F}" sibTransId="{9C5B668F-4444-4252-B09F-A9A711CD4752}"/>
    <dgm:cxn modelId="{15D37724-2776-4EBC-B578-ACEE16110F7B}" type="presOf" srcId="{5E8EABE2-AC5F-466D-97B8-B315BBC4D17A}" destId="{733933CF-BB42-442B-B41B-7955E7E38485}" srcOrd="0" destOrd="0" presId="urn:microsoft.com/office/officeart/2005/8/layout/list1"/>
    <dgm:cxn modelId="{33D3867A-84A3-4FB5-9A07-034DC8E7D741}" type="presOf" srcId="{2D79700C-1389-4E21-9298-F3CCF0012310}" destId="{F785E901-D799-48B3-B1EA-44FACB8702DA}" srcOrd="0" destOrd="0" presId="urn:microsoft.com/office/officeart/2005/8/layout/list1"/>
    <dgm:cxn modelId="{AD2245BF-8FB6-4C78-A5FD-A012FE127E6A}" type="presOf" srcId="{2D79700C-1389-4E21-9298-F3CCF0012310}" destId="{B1977299-89EF-414F-980F-E27696A49F8B}" srcOrd="1" destOrd="0" presId="urn:microsoft.com/office/officeart/2005/8/layout/list1"/>
    <dgm:cxn modelId="{D0C82EE7-7019-4988-A599-D82D869DC123}" srcId="{B1B7BD29-1189-4048-9BBB-9234B4B30DE0}" destId="{5E8EABE2-AC5F-466D-97B8-B315BBC4D17A}" srcOrd="1" destOrd="0" parTransId="{2DA4663E-E6C0-4B22-8BB1-45754A86669C}" sibTransId="{AB0B98C6-C573-4AD4-9EA5-90A15AC92109}"/>
    <dgm:cxn modelId="{3D7024EF-F01F-4129-917F-057598064D69}" type="presOf" srcId="{B1B7BD29-1189-4048-9BBB-9234B4B30DE0}" destId="{6F823DB8-15C3-4D63-960E-DCA9446E9EFF}" srcOrd="0" destOrd="0" presId="urn:microsoft.com/office/officeart/2005/8/layout/list1"/>
    <dgm:cxn modelId="{18064EF4-3ED7-44A0-BCA5-95B80BE4417A}" type="presOf" srcId="{5E8EABE2-AC5F-466D-97B8-B315BBC4D17A}" destId="{63DBA112-49D2-4740-884C-865B4DA134CB}" srcOrd="1" destOrd="0" presId="urn:microsoft.com/office/officeart/2005/8/layout/list1"/>
    <dgm:cxn modelId="{7451AE08-933E-419F-9B55-419F3F2A48E3}" type="presParOf" srcId="{6F823DB8-15C3-4D63-960E-DCA9446E9EFF}" destId="{FCF4663B-03EC-47A1-9F94-44CE69C30ADE}" srcOrd="0" destOrd="0" presId="urn:microsoft.com/office/officeart/2005/8/layout/list1"/>
    <dgm:cxn modelId="{6970781A-B31F-4E2D-88D3-5DF4103245E5}" type="presParOf" srcId="{FCF4663B-03EC-47A1-9F94-44CE69C30ADE}" destId="{F785E901-D799-48B3-B1EA-44FACB8702DA}" srcOrd="0" destOrd="0" presId="urn:microsoft.com/office/officeart/2005/8/layout/list1"/>
    <dgm:cxn modelId="{9AFAE3B0-F46E-4340-A9DA-D6056DBE5D56}" type="presParOf" srcId="{FCF4663B-03EC-47A1-9F94-44CE69C30ADE}" destId="{B1977299-89EF-414F-980F-E27696A49F8B}" srcOrd="1" destOrd="0" presId="urn:microsoft.com/office/officeart/2005/8/layout/list1"/>
    <dgm:cxn modelId="{8EC1153D-A4FA-4B9C-9300-17EAF2D02D8D}" type="presParOf" srcId="{6F823DB8-15C3-4D63-960E-DCA9446E9EFF}" destId="{48CC4ADB-68F9-4951-865D-17A16F617B6A}" srcOrd="1" destOrd="0" presId="urn:microsoft.com/office/officeart/2005/8/layout/list1"/>
    <dgm:cxn modelId="{89AB527F-CBA3-4192-94A8-961DC5F517CA}" type="presParOf" srcId="{6F823DB8-15C3-4D63-960E-DCA9446E9EFF}" destId="{19821480-C73F-4BF6-AA9B-F62CC826BD1F}" srcOrd="2" destOrd="0" presId="urn:microsoft.com/office/officeart/2005/8/layout/list1"/>
    <dgm:cxn modelId="{F6FB0C7F-DFB1-437A-A5A8-B8071004991E}" type="presParOf" srcId="{6F823DB8-15C3-4D63-960E-DCA9446E9EFF}" destId="{0FE30590-1C49-4815-AC4A-6113D2EED2F9}" srcOrd="3" destOrd="0" presId="urn:microsoft.com/office/officeart/2005/8/layout/list1"/>
    <dgm:cxn modelId="{057EFC75-B553-45D6-8A27-E26037F658AC}" type="presParOf" srcId="{6F823DB8-15C3-4D63-960E-DCA9446E9EFF}" destId="{6DB5196B-9C9B-4C04-AB66-6B3FB28013B5}" srcOrd="4" destOrd="0" presId="urn:microsoft.com/office/officeart/2005/8/layout/list1"/>
    <dgm:cxn modelId="{8D466DF4-9EBA-4383-BBBD-D7D7829E044D}" type="presParOf" srcId="{6DB5196B-9C9B-4C04-AB66-6B3FB28013B5}" destId="{733933CF-BB42-442B-B41B-7955E7E38485}" srcOrd="0" destOrd="0" presId="urn:microsoft.com/office/officeart/2005/8/layout/list1"/>
    <dgm:cxn modelId="{B7E75851-4B71-47A1-9DAF-058280A38162}" type="presParOf" srcId="{6DB5196B-9C9B-4C04-AB66-6B3FB28013B5}" destId="{63DBA112-49D2-4740-884C-865B4DA134CB}" srcOrd="1" destOrd="0" presId="urn:microsoft.com/office/officeart/2005/8/layout/list1"/>
    <dgm:cxn modelId="{5720DD23-3C32-445E-AF3F-CB7B97AB7FBA}" type="presParOf" srcId="{6F823DB8-15C3-4D63-960E-DCA9446E9EFF}" destId="{1AD0C160-631B-46D5-A165-8967EDA41FB1}" srcOrd="5" destOrd="0" presId="urn:microsoft.com/office/officeart/2005/8/layout/list1"/>
    <dgm:cxn modelId="{B8FD00F2-5B53-4FAF-8E4A-77E7B93B3BFA}" type="presParOf" srcId="{6F823DB8-15C3-4D63-960E-DCA9446E9EFF}" destId="{27F64B89-F85F-4E35-9FA5-BF3F760601D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FBF4A-E85B-47D9-B5BC-F83E54C5DBF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47A95F-8277-4130-8D6C-293F2809FB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Minimum RAM: 8 GB</a:t>
          </a:r>
        </a:p>
      </dgm:t>
    </dgm:pt>
    <dgm:pt modelId="{B7A78DE4-B897-4BEF-880C-5691412C7495}" type="parTrans" cxnId="{1A10BAD8-195A-4E9B-B7C2-3AABB00B8CF8}">
      <dgm:prSet/>
      <dgm:spPr/>
      <dgm:t>
        <a:bodyPr/>
        <a:lstStyle/>
        <a:p>
          <a:endParaRPr lang="en-US"/>
        </a:p>
      </dgm:t>
    </dgm:pt>
    <dgm:pt modelId="{D09959B6-5E82-4B06-A109-DC8D42551DCA}" type="sibTrans" cxnId="{1A10BAD8-195A-4E9B-B7C2-3AABB00B8CF8}">
      <dgm:prSet/>
      <dgm:spPr/>
      <dgm:t>
        <a:bodyPr/>
        <a:lstStyle/>
        <a:p>
          <a:endParaRPr lang="en-US"/>
        </a:p>
      </dgm:t>
    </dgm:pt>
    <dgm:pt modelId="{9920054F-CEB8-498C-B117-706DB95C7C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Minimum SSD: 128 GB</a:t>
          </a:r>
        </a:p>
      </dgm:t>
    </dgm:pt>
    <dgm:pt modelId="{2044B003-F4A4-459D-BEEA-71C029F4DB7D}" type="parTrans" cxnId="{BCC244FC-FDF0-426C-AA55-582644A24230}">
      <dgm:prSet/>
      <dgm:spPr/>
      <dgm:t>
        <a:bodyPr/>
        <a:lstStyle/>
        <a:p>
          <a:endParaRPr lang="en-US"/>
        </a:p>
      </dgm:t>
    </dgm:pt>
    <dgm:pt modelId="{1CFF22E3-7E8B-406A-BDAA-BD6922F41D1E}" type="sibTrans" cxnId="{BCC244FC-FDF0-426C-AA55-582644A24230}">
      <dgm:prSet/>
      <dgm:spPr/>
      <dgm:t>
        <a:bodyPr/>
        <a:lstStyle/>
        <a:p>
          <a:endParaRPr lang="en-US"/>
        </a:p>
      </dgm:t>
    </dgm:pt>
    <dgm:pt modelId="{0A7364F1-3201-483D-9C1D-BBC2E7CEDBD5}" type="pres">
      <dgm:prSet presAssocID="{A61FBF4A-E85B-47D9-B5BC-F83E54C5DBF5}" presName="root" presStyleCnt="0">
        <dgm:presLayoutVars>
          <dgm:dir/>
          <dgm:resizeHandles val="exact"/>
        </dgm:presLayoutVars>
      </dgm:prSet>
      <dgm:spPr/>
    </dgm:pt>
    <dgm:pt modelId="{C21C756E-E6CF-4EB0-A163-E55E9D530403}" type="pres">
      <dgm:prSet presAssocID="{0247A95F-8277-4130-8D6C-293F2809FBF7}" presName="compNode" presStyleCnt="0"/>
      <dgm:spPr/>
    </dgm:pt>
    <dgm:pt modelId="{6D98A76E-8D52-4C22-A37B-144CFAE816A1}" type="pres">
      <dgm:prSet presAssocID="{0247A95F-8277-4130-8D6C-293F2809FBF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6E8240E-70B5-46DB-86E2-06DC6B0E7F3D}" type="pres">
      <dgm:prSet presAssocID="{0247A95F-8277-4130-8D6C-293F2809FB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FF65BBA-6A34-4DDC-9997-588B61820854}" type="pres">
      <dgm:prSet presAssocID="{0247A95F-8277-4130-8D6C-293F2809FBF7}" presName="spaceRect" presStyleCnt="0"/>
      <dgm:spPr/>
    </dgm:pt>
    <dgm:pt modelId="{B97A9E0F-44ED-4F7B-9E58-986A374AE509}" type="pres">
      <dgm:prSet presAssocID="{0247A95F-8277-4130-8D6C-293F2809FBF7}" presName="textRect" presStyleLbl="revTx" presStyleIdx="0" presStyleCnt="2">
        <dgm:presLayoutVars>
          <dgm:chMax val="1"/>
          <dgm:chPref val="1"/>
        </dgm:presLayoutVars>
      </dgm:prSet>
      <dgm:spPr/>
    </dgm:pt>
    <dgm:pt modelId="{F985868C-192B-46B3-9A5D-83D54ECC9C70}" type="pres">
      <dgm:prSet presAssocID="{D09959B6-5E82-4B06-A109-DC8D42551DCA}" presName="sibTrans" presStyleCnt="0"/>
      <dgm:spPr/>
    </dgm:pt>
    <dgm:pt modelId="{A8D8D631-203C-4495-A3A4-30B7462125AC}" type="pres">
      <dgm:prSet presAssocID="{9920054F-CEB8-498C-B117-706DB95C7C9A}" presName="compNode" presStyleCnt="0"/>
      <dgm:spPr/>
    </dgm:pt>
    <dgm:pt modelId="{898A4B75-D66B-4CA8-823A-0127C14C9F32}" type="pres">
      <dgm:prSet presAssocID="{9920054F-CEB8-498C-B117-706DB95C7C9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208B77B-CF0C-4F9A-9F6E-322AD81ECF50}" type="pres">
      <dgm:prSet presAssocID="{9920054F-CEB8-498C-B117-706DB95C7C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F96B1F5-914A-413A-9D46-691DC81E17B4}" type="pres">
      <dgm:prSet presAssocID="{9920054F-CEB8-498C-B117-706DB95C7C9A}" presName="spaceRect" presStyleCnt="0"/>
      <dgm:spPr/>
    </dgm:pt>
    <dgm:pt modelId="{45AED086-3691-4114-AB20-636A9B763E88}" type="pres">
      <dgm:prSet presAssocID="{9920054F-CEB8-498C-B117-706DB95C7C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4EA113A-010B-412F-BA1B-4ECB82F8FAA4}" type="presOf" srcId="{0247A95F-8277-4130-8D6C-293F2809FBF7}" destId="{B97A9E0F-44ED-4F7B-9E58-986A374AE509}" srcOrd="0" destOrd="0" presId="urn:microsoft.com/office/officeart/2018/5/layout/IconLeafLabelList"/>
    <dgm:cxn modelId="{7F070363-639E-4A11-BD2C-510B7BBE8299}" type="presOf" srcId="{9920054F-CEB8-498C-B117-706DB95C7C9A}" destId="{45AED086-3691-4114-AB20-636A9B763E88}" srcOrd="0" destOrd="0" presId="urn:microsoft.com/office/officeart/2018/5/layout/IconLeafLabelList"/>
    <dgm:cxn modelId="{1A10BAD8-195A-4E9B-B7C2-3AABB00B8CF8}" srcId="{A61FBF4A-E85B-47D9-B5BC-F83E54C5DBF5}" destId="{0247A95F-8277-4130-8D6C-293F2809FBF7}" srcOrd="0" destOrd="0" parTransId="{B7A78DE4-B897-4BEF-880C-5691412C7495}" sibTransId="{D09959B6-5E82-4B06-A109-DC8D42551DCA}"/>
    <dgm:cxn modelId="{53B50CE3-36A9-42DA-A4EC-68602928AFAC}" type="presOf" srcId="{A61FBF4A-E85B-47D9-B5BC-F83E54C5DBF5}" destId="{0A7364F1-3201-483D-9C1D-BBC2E7CEDBD5}" srcOrd="0" destOrd="0" presId="urn:microsoft.com/office/officeart/2018/5/layout/IconLeafLabelList"/>
    <dgm:cxn modelId="{BCC244FC-FDF0-426C-AA55-582644A24230}" srcId="{A61FBF4A-E85B-47D9-B5BC-F83E54C5DBF5}" destId="{9920054F-CEB8-498C-B117-706DB95C7C9A}" srcOrd="1" destOrd="0" parTransId="{2044B003-F4A4-459D-BEEA-71C029F4DB7D}" sibTransId="{1CFF22E3-7E8B-406A-BDAA-BD6922F41D1E}"/>
    <dgm:cxn modelId="{E4CDAD7D-3840-4C3C-923C-9B2AD98B8B86}" type="presParOf" srcId="{0A7364F1-3201-483D-9C1D-BBC2E7CEDBD5}" destId="{C21C756E-E6CF-4EB0-A163-E55E9D530403}" srcOrd="0" destOrd="0" presId="urn:microsoft.com/office/officeart/2018/5/layout/IconLeafLabelList"/>
    <dgm:cxn modelId="{738F1B4C-293C-44CE-90FD-0CBCEE9E17EA}" type="presParOf" srcId="{C21C756E-E6CF-4EB0-A163-E55E9D530403}" destId="{6D98A76E-8D52-4C22-A37B-144CFAE816A1}" srcOrd="0" destOrd="0" presId="urn:microsoft.com/office/officeart/2018/5/layout/IconLeafLabelList"/>
    <dgm:cxn modelId="{52A3D509-6AD5-42B9-B6AC-3327A4076350}" type="presParOf" srcId="{C21C756E-E6CF-4EB0-A163-E55E9D530403}" destId="{56E8240E-70B5-46DB-86E2-06DC6B0E7F3D}" srcOrd="1" destOrd="0" presId="urn:microsoft.com/office/officeart/2018/5/layout/IconLeafLabelList"/>
    <dgm:cxn modelId="{EA54DA3D-F7FA-46DD-A2A8-B388F65D1F0A}" type="presParOf" srcId="{C21C756E-E6CF-4EB0-A163-E55E9D530403}" destId="{8FF65BBA-6A34-4DDC-9997-588B61820854}" srcOrd="2" destOrd="0" presId="urn:microsoft.com/office/officeart/2018/5/layout/IconLeafLabelList"/>
    <dgm:cxn modelId="{C9C69DE5-57CF-47CE-8D8F-46308D89924F}" type="presParOf" srcId="{C21C756E-E6CF-4EB0-A163-E55E9D530403}" destId="{B97A9E0F-44ED-4F7B-9E58-986A374AE509}" srcOrd="3" destOrd="0" presId="urn:microsoft.com/office/officeart/2018/5/layout/IconLeafLabelList"/>
    <dgm:cxn modelId="{077386B0-E4DA-42DE-A97E-A2E3522DE7A6}" type="presParOf" srcId="{0A7364F1-3201-483D-9C1D-BBC2E7CEDBD5}" destId="{F985868C-192B-46B3-9A5D-83D54ECC9C70}" srcOrd="1" destOrd="0" presId="urn:microsoft.com/office/officeart/2018/5/layout/IconLeafLabelList"/>
    <dgm:cxn modelId="{84AC7B5E-A986-4C67-829B-37508A7E8B55}" type="presParOf" srcId="{0A7364F1-3201-483D-9C1D-BBC2E7CEDBD5}" destId="{A8D8D631-203C-4495-A3A4-30B7462125AC}" srcOrd="2" destOrd="0" presId="urn:microsoft.com/office/officeart/2018/5/layout/IconLeafLabelList"/>
    <dgm:cxn modelId="{3FC661B6-69D9-47D3-B39C-2AC4C7CD42DC}" type="presParOf" srcId="{A8D8D631-203C-4495-A3A4-30B7462125AC}" destId="{898A4B75-D66B-4CA8-823A-0127C14C9F32}" srcOrd="0" destOrd="0" presId="urn:microsoft.com/office/officeart/2018/5/layout/IconLeafLabelList"/>
    <dgm:cxn modelId="{15CA82FB-951E-474C-AE84-6A39ADE5C540}" type="presParOf" srcId="{A8D8D631-203C-4495-A3A4-30B7462125AC}" destId="{5208B77B-CF0C-4F9A-9F6E-322AD81ECF50}" srcOrd="1" destOrd="0" presId="urn:microsoft.com/office/officeart/2018/5/layout/IconLeafLabelList"/>
    <dgm:cxn modelId="{76063CA8-77EF-493B-A960-58AD76D009E4}" type="presParOf" srcId="{A8D8D631-203C-4495-A3A4-30B7462125AC}" destId="{1F96B1F5-914A-413A-9D46-691DC81E17B4}" srcOrd="2" destOrd="0" presId="urn:microsoft.com/office/officeart/2018/5/layout/IconLeafLabelList"/>
    <dgm:cxn modelId="{3B05C31C-D040-4B2A-990C-B13E45C96830}" type="presParOf" srcId="{A8D8D631-203C-4495-A3A4-30B7462125AC}" destId="{45AED086-3691-4114-AB20-636A9B763E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EDCD2-6131-44B4-9B18-86C3F0CF759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8CC910-4915-4B66-BE4B-415DEE0CC85B}">
      <dgm:prSet/>
      <dgm:spPr/>
      <dgm:t>
        <a:bodyPr/>
        <a:lstStyle/>
        <a:p>
          <a:r>
            <a:rPr lang="en-US"/>
            <a:t>Minimum RAM: 16 GB</a:t>
          </a:r>
        </a:p>
      </dgm:t>
    </dgm:pt>
    <dgm:pt modelId="{11EF4E19-C36F-4DC3-B767-63EF63D23F4A}" type="parTrans" cxnId="{64B25E48-1F9B-4C17-98CA-7CB9354FB993}">
      <dgm:prSet/>
      <dgm:spPr/>
      <dgm:t>
        <a:bodyPr/>
        <a:lstStyle/>
        <a:p>
          <a:endParaRPr lang="en-US"/>
        </a:p>
      </dgm:t>
    </dgm:pt>
    <dgm:pt modelId="{683521B9-A4B3-4382-ADC6-9BADAE9EFB55}" type="sibTrans" cxnId="{64B25E48-1F9B-4C17-98CA-7CB9354FB993}">
      <dgm:prSet/>
      <dgm:spPr/>
      <dgm:t>
        <a:bodyPr/>
        <a:lstStyle/>
        <a:p>
          <a:endParaRPr lang="en-US"/>
        </a:p>
      </dgm:t>
    </dgm:pt>
    <dgm:pt modelId="{90762A1D-1621-4E58-9C67-4CE09ED62E96}">
      <dgm:prSet/>
      <dgm:spPr/>
      <dgm:t>
        <a:bodyPr/>
        <a:lstStyle/>
        <a:p>
          <a:r>
            <a:rPr lang="en-US"/>
            <a:t>Minimum Graphics Card: 4 GB</a:t>
          </a:r>
        </a:p>
      </dgm:t>
    </dgm:pt>
    <dgm:pt modelId="{B5A13D00-0417-4CE0-9474-D5BA8804BC0F}" type="parTrans" cxnId="{781110A4-4538-4C09-AA38-19C379404AEF}">
      <dgm:prSet/>
      <dgm:spPr/>
      <dgm:t>
        <a:bodyPr/>
        <a:lstStyle/>
        <a:p>
          <a:endParaRPr lang="en-US"/>
        </a:p>
      </dgm:t>
    </dgm:pt>
    <dgm:pt modelId="{D6516C52-F3DC-4403-B185-223A5BC12155}" type="sibTrans" cxnId="{781110A4-4538-4C09-AA38-19C379404AEF}">
      <dgm:prSet/>
      <dgm:spPr/>
      <dgm:t>
        <a:bodyPr/>
        <a:lstStyle/>
        <a:p>
          <a:endParaRPr lang="en-US"/>
        </a:p>
      </dgm:t>
    </dgm:pt>
    <dgm:pt modelId="{3080EF89-8E84-4655-9E54-6580A8E60BC1}">
      <dgm:prSet/>
      <dgm:spPr/>
      <dgm:t>
        <a:bodyPr/>
        <a:lstStyle/>
        <a:p>
          <a:r>
            <a:rPr lang="en-US"/>
            <a:t>Minimum SSD: 512 GB</a:t>
          </a:r>
        </a:p>
      </dgm:t>
    </dgm:pt>
    <dgm:pt modelId="{8C9AD081-88A7-4607-8E68-AEDFFF068214}" type="parTrans" cxnId="{4F92EE79-5D7D-49FF-9757-5C68BED01123}">
      <dgm:prSet/>
      <dgm:spPr/>
      <dgm:t>
        <a:bodyPr/>
        <a:lstStyle/>
        <a:p>
          <a:endParaRPr lang="en-US"/>
        </a:p>
      </dgm:t>
    </dgm:pt>
    <dgm:pt modelId="{8714193F-5A11-4129-94F3-DB4984DC743D}" type="sibTrans" cxnId="{4F92EE79-5D7D-49FF-9757-5C68BED01123}">
      <dgm:prSet/>
      <dgm:spPr/>
      <dgm:t>
        <a:bodyPr/>
        <a:lstStyle/>
        <a:p>
          <a:endParaRPr lang="en-US"/>
        </a:p>
      </dgm:t>
    </dgm:pt>
    <dgm:pt modelId="{58E132E8-784D-4EAB-81E4-AF65C8151D57}" type="pres">
      <dgm:prSet presAssocID="{C83EDCD2-6131-44B4-9B18-86C3F0CF75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7DB8C1-67C7-47AD-8F3C-DE863A3EF465}" type="pres">
      <dgm:prSet presAssocID="{A68CC910-4915-4B66-BE4B-415DEE0CC85B}" presName="root" presStyleCnt="0"/>
      <dgm:spPr/>
    </dgm:pt>
    <dgm:pt modelId="{68478F19-EE64-4AA8-810F-F67784028932}" type="pres">
      <dgm:prSet presAssocID="{A68CC910-4915-4B66-BE4B-415DEE0CC85B}" presName="rootComposite" presStyleCnt="0"/>
      <dgm:spPr/>
    </dgm:pt>
    <dgm:pt modelId="{168AEB13-713C-47DC-A046-A407B303BB1F}" type="pres">
      <dgm:prSet presAssocID="{A68CC910-4915-4B66-BE4B-415DEE0CC85B}" presName="rootText" presStyleLbl="node1" presStyleIdx="0" presStyleCnt="3"/>
      <dgm:spPr/>
    </dgm:pt>
    <dgm:pt modelId="{BCE04377-831F-4C7C-B523-C6429875FDBA}" type="pres">
      <dgm:prSet presAssocID="{A68CC910-4915-4B66-BE4B-415DEE0CC85B}" presName="rootConnector" presStyleLbl="node1" presStyleIdx="0" presStyleCnt="3"/>
      <dgm:spPr/>
    </dgm:pt>
    <dgm:pt modelId="{CBED1C6B-293E-4CFA-A725-8B3069CEB460}" type="pres">
      <dgm:prSet presAssocID="{A68CC910-4915-4B66-BE4B-415DEE0CC85B}" presName="childShape" presStyleCnt="0"/>
      <dgm:spPr/>
    </dgm:pt>
    <dgm:pt modelId="{D01AB00B-FCF9-4AC8-91AA-D67021E9E595}" type="pres">
      <dgm:prSet presAssocID="{90762A1D-1621-4E58-9C67-4CE09ED62E96}" presName="root" presStyleCnt="0"/>
      <dgm:spPr/>
    </dgm:pt>
    <dgm:pt modelId="{1F57C334-A6A8-4EEC-A280-2B6AF90C2E7F}" type="pres">
      <dgm:prSet presAssocID="{90762A1D-1621-4E58-9C67-4CE09ED62E96}" presName="rootComposite" presStyleCnt="0"/>
      <dgm:spPr/>
    </dgm:pt>
    <dgm:pt modelId="{466FDFF8-6299-4152-8612-4B9733B9BB8C}" type="pres">
      <dgm:prSet presAssocID="{90762A1D-1621-4E58-9C67-4CE09ED62E96}" presName="rootText" presStyleLbl="node1" presStyleIdx="1" presStyleCnt="3"/>
      <dgm:spPr/>
    </dgm:pt>
    <dgm:pt modelId="{20326D24-0A03-4775-BE9A-13531ECCA936}" type="pres">
      <dgm:prSet presAssocID="{90762A1D-1621-4E58-9C67-4CE09ED62E96}" presName="rootConnector" presStyleLbl="node1" presStyleIdx="1" presStyleCnt="3"/>
      <dgm:spPr/>
    </dgm:pt>
    <dgm:pt modelId="{426F5C80-49A8-4BC3-81B6-9EBB7ED017C9}" type="pres">
      <dgm:prSet presAssocID="{90762A1D-1621-4E58-9C67-4CE09ED62E96}" presName="childShape" presStyleCnt="0"/>
      <dgm:spPr/>
    </dgm:pt>
    <dgm:pt modelId="{6CE737E2-4F51-45C2-AD30-2066ED9A45E1}" type="pres">
      <dgm:prSet presAssocID="{3080EF89-8E84-4655-9E54-6580A8E60BC1}" presName="root" presStyleCnt="0"/>
      <dgm:spPr/>
    </dgm:pt>
    <dgm:pt modelId="{A5854B31-CF66-4AB2-87C4-C6AF4BE70B0E}" type="pres">
      <dgm:prSet presAssocID="{3080EF89-8E84-4655-9E54-6580A8E60BC1}" presName="rootComposite" presStyleCnt="0"/>
      <dgm:spPr/>
    </dgm:pt>
    <dgm:pt modelId="{BD65D0E7-DADA-45DA-97E6-33EF07B98C0E}" type="pres">
      <dgm:prSet presAssocID="{3080EF89-8E84-4655-9E54-6580A8E60BC1}" presName="rootText" presStyleLbl="node1" presStyleIdx="2" presStyleCnt="3"/>
      <dgm:spPr/>
    </dgm:pt>
    <dgm:pt modelId="{FAE62BF0-CB17-4092-99CA-60FD7FF3496A}" type="pres">
      <dgm:prSet presAssocID="{3080EF89-8E84-4655-9E54-6580A8E60BC1}" presName="rootConnector" presStyleLbl="node1" presStyleIdx="2" presStyleCnt="3"/>
      <dgm:spPr/>
    </dgm:pt>
    <dgm:pt modelId="{4B08805A-0A32-4513-A011-D0643B0F4092}" type="pres">
      <dgm:prSet presAssocID="{3080EF89-8E84-4655-9E54-6580A8E60BC1}" presName="childShape" presStyleCnt="0"/>
      <dgm:spPr/>
    </dgm:pt>
  </dgm:ptLst>
  <dgm:cxnLst>
    <dgm:cxn modelId="{AF4EFA09-7E1F-4025-AB35-B6CC7E9D66CC}" type="presOf" srcId="{A68CC910-4915-4B66-BE4B-415DEE0CC85B}" destId="{BCE04377-831F-4C7C-B523-C6429875FDBA}" srcOrd="1" destOrd="0" presId="urn:microsoft.com/office/officeart/2005/8/layout/hierarchy3"/>
    <dgm:cxn modelId="{34A3FF1B-11FC-46E4-B4F6-4DD102395ABC}" type="presOf" srcId="{A68CC910-4915-4B66-BE4B-415DEE0CC85B}" destId="{168AEB13-713C-47DC-A046-A407B303BB1F}" srcOrd="0" destOrd="0" presId="urn:microsoft.com/office/officeart/2005/8/layout/hierarchy3"/>
    <dgm:cxn modelId="{E3967220-2BE8-4C15-8BB6-F72F2DD93848}" type="presOf" srcId="{3080EF89-8E84-4655-9E54-6580A8E60BC1}" destId="{FAE62BF0-CB17-4092-99CA-60FD7FF3496A}" srcOrd="1" destOrd="0" presId="urn:microsoft.com/office/officeart/2005/8/layout/hierarchy3"/>
    <dgm:cxn modelId="{936CB740-58A9-4663-8C0D-17357B4CB404}" type="presOf" srcId="{C83EDCD2-6131-44B4-9B18-86C3F0CF7597}" destId="{58E132E8-784D-4EAB-81E4-AF65C8151D57}" srcOrd="0" destOrd="0" presId="urn:microsoft.com/office/officeart/2005/8/layout/hierarchy3"/>
    <dgm:cxn modelId="{64B25E48-1F9B-4C17-98CA-7CB9354FB993}" srcId="{C83EDCD2-6131-44B4-9B18-86C3F0CF7597}" destId="{A68CC910-4915-4B66-BE4B-415DEE0CC85B}" srcOrd="0" destOrd="0" parTransId="{11EF4E19-C36F-4DC3-B767-63EF63D23F4A}" sibTransId="{683521B9-A4B3-4382-ADC6-9BADAE9EFB55}"/>
    <dgm:cxn modelId="{1303786A-D97F-4301-83F4-2602CE47D604}" type="presOf" srcId="{3080EF89-8E84-4655-9E54-6580A8E60BC1}" destId="{BD65D0E7-DADA-45DA-97E6-33EF07B98C0E}" srcOrd="0" destOrd="0" presId="urn:microsoft.com/office/officeart/2005/8/layout/hierarchy3"/>
    <dgm:cxn modelId="{3D5D766F-4793-459D-992C-68D6D4D3D956}" type="presOf" srcId="{90762A1D-1621-4E58-9C67-4CE09ED62E96}" destId="{466FDFF8-6299-4152-8612-4B9733B9BB8C}" srcOrd="0" destOrd="0" presId="urn:microsoft.com/office/officeart/2005/8/layout/hierarchy3"/>
    <dgm:cxn modelId="{4F92EE79-5D7D-49FF-9757-5C68BED01123}" srcId="{C83EDCD2-6131-44B4-9B18-86C3F0CF7597}" destId="{3080EF89-8E84-4655-9E54-6580A8E60BC1}" srcOrd="2" destOrd="0" parTransId="{8C9AD081-88A7-4607-8E68-AEDFFF068214}" sibTransId="{8714193F-5A11-4129-94F3-DB4984DC743D}"/>
    <dgm:cxn modelId="{781110A4-4538-4C09-AA38-19C379404AEF}" srcId="{C83EDCD2-6131-44B4-9B18-86C3F0CF7597}" destId="{90762A1D-1621-4E58-9C67-4CE09ED62E96}" srcOrd="1" destOrd="0" parTransId="{B5A13D00-0417-4CE0-9474-D5BA8804BC0F}" sibTransId="{D6516C52-F3DC-4403-B185-223A5BC12155}"/>
    <dgm:cxn modelId="{5E4646E1-3CDA-4C31-B985-8C03C1D78817}" type="presOf" srcId="{90762A1D-1621-4E58-9C67-4CE09ED62E96}" destId="{20326D24-0A03-4775-BE9A-13531ECCA936}" srcOrd="1" destOrd="0" presId="urn:microsoft.com/office/officeart/2005/8/layout/hierarchy3"/>
    <dgm:cxn modelId="{466E0377-CEFC-4227-8E79-26A1E7F27F24}" type="presParOf" srcId="{58E132E8-784D-4EAB-81E4-AF65C8151D57}" destId="{157DB8C1-67C7-47AD-8F3C-DE863A3EF465}" srcOrd="0" destOrd="0" presId="urn:microsoft.com/office/officeart/2005/8/layout/hierarchy3"/>
    <dgm:cxn modelId="{16B0E141-6E2D-48A1-AEF0-90B9C60F5915}" type="presParOf" srcId="{157DB8C1-67C7-47AD-8F3C-DE863A3EF465}" destId="{68478F19-EE64-4AA8-810F-F67784028932}" srcOrd="0" destOrd="0" presId="urn:microsoft.com/office/officeart/2005/8/layout/hierarchy3"/>
    <dgm:cxn modelId="{1A1BF39C-19AB-4791-B739-495CFF52EA50}" type="presParOf" srcId="{68478F19-EE64-4AA8-810F-F67784028932}" destId="{168AEB13-713C-47DC-A046-A407B303BB1F}" srcOrd="0" destOrd="0" presId="urn:microsoft.com/office/officeart/2005/8/layout/hierarchy3"/>
    <dgm:cxn modelId="{3587E058-B8C7-4D68-8CA9-C34E6114471B}" type="presParOf" srcId="{68478F19-EE64-4AA8-810F-F67784028932}" destId="{BCE04377-831F-4C7C-B523-C6429875FDBA}" srcOrd="1" destOrd="0" presId="urn:microsoft.com/office/officeart/2005/8/layout/hierarchy3"/>
    <dgm:cxn modelId="{EE681406-A08B-4827-A673-48E48D828ED4}" type="presParOf" srcId="{157DB8C1-67C7-47AD-8F3C-DE863A3EF465}" destId="{CBED1C6B-293E-4CFA-A725-8B3069CEB460}" srcOrd="1" destOrd="0" presId="urn:microsoft.com/office/officeart/2005/8/layout/hierarchy3"/>
    <dgm:cxn modelId="{ACAFEB91-65AC-4A78-B0DF-0DE0101890EA}" type="presParOf" srcId="{58E132E8-784D-4EAB-81E4-AF65C8151D57}" destId="{D01AB00B-FCF9-4AC8-91AA-D67021E9E595}" srcOrd="1" destOrd="0" presId="urn:microsoft.com/office/officeart/2005/8/layout/hierarchy3"/>
    <dgm:cxn modelId="{5EEFF0E1-B319-4DE8-8CF9-29624771D5C8}" type="presParOf" srcId="{D01AB00B-FCF9-4AC8-91AA-D67021E9E595}" destId="{1F57C334-A6A8-4EEC-A280-2B6AF90C2E7F}" srcOrd="0" destOrd="0" presId="urn:microsoft.com/office/officeart/2005/8/layout/hierarchy3"/>
    <dgm:cxn modelId="{59C5997A-A5EA-43FC-938C-C3BFE5D3E5BE}" type="presParOf" srcId="{1F57C334-A6A8-4EEC-A280-2B6AF90C2E7F}" destId="{466FDFF8-6299-4152-8612-4B9733B9BB8C}" srcOrd="0" destOrd="0" presId="urn:microsoft.com/office/officeart/2005/8/layout/hierarchy3"/>
    <dgm:cxn modelId="{A7071384-8B58-4838-82CF-CCDBA59E8DDD}" type="presParOf" srcId="{1F57C334-A6A8-4EEC-A280-2B6AF90C2E7F}" destId="{20326D24-0A03-4775-BE9A-13531ECCA936}" srcOrd="1" destOrd="0" presId="urn:microsoft.com/office/officeart/2005/8/layout/hierarchy3"/>
    <dgm:cxn modelId="{BC5901EE-143F-490E-AFA5-C280AEDA05AA}" type="presParOf" srcId="{D01AB00B-FCF9-4AC8-91AA-D67021E9E595}" destId="{426F5C80-49A8-4BC3-81B6-9EBB7ED017C9}" srcOrd="1" destOrd="0" presId="urn:microsoft.com/office/officeart/2005/8/layout/hierarchy3"/>
    <dgm:cxn modelId="{CE29EC1B-7DAF-4752-A0E3-E90702C4B1DB}" type="presParOf" srcId="{58E132E8-784D-4EAB-81E4-AF65C8151D57}" destId="{6CE737E2-4F51-45C2-AD30-2066ED9A45E1}" srcOrd="2" destOrd="0" presId="urn:microsoft.com/office/officeart/2005/8/layout/hierarchy3"/>
    <dgm:cxn modelId="{B9118525-0F70-402D-8F22-4A5D9BFD8A94}" type="presParOf" srcId="{6CE737E2-4F51-45C2-AD30-2066ED9A45E1}" destId="{A5854B31-CF66-4AB2-87C4-C6AF4BE70B0E}" srcOrd="0" destOrd="0" presId="urn:microsoft.com/office/officeart/2005/8/layout/hierarchy3"/>
    <dgm:cxn modelId="{C35A37E8-0ABA-42EC-9EF2-B71E5F34D656}" type="presParOf" srcId="{A5854B31-CF66-4AB2-87C4-C6AF4BE70B0E}" destId="{BD65D0E7-DADA-45DA-97E6-33EF07B98C0E}" srcOrd="0" destOrd="0" presId="urn:microsoft.com/office/officeart/2005/8/layout/hierarchy3"/>
    <dgm:cxn modelId="{8E1C7B50-5D3B-4548-8683-45F85429460A}" type="presParOf" srcId="{A5854B31-CF66-4AB2-87C4-C6AF4BE70B0E}" destId="{FAE62BF0-CB17-4092-99CA-60FD7FF3496A}" srcOrd="1" destOrd="0" presId="urn:microsoft.com/office/officeart/2005/8/layout/hierarchy3"/>
    <dgm:cxn modelId="{F6A14D01-C247-4006-A42B-B11D45C98E97}" type="presParOf" srcId="{6CE737E2-4F51-45C2-AD30-2066ED9A45E1}" destId="{4B08805A-0A32-4513-A011-D0643B0F409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9240CC-D5B5-4C18-A82B-44DD8ABFDF3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603986-5C2C-4A57-A471-0422C827FE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Blender (Free and Open Source)</a:t>
          </a:r>
        </a:p>
      </dgm:t>
    </dgm:pt>
    <dgm:pt modelId="{C548F882-4173-4344-9267-19AC0F80DE39}" type="parTrans" cxnId="{48E0EBFD-AD38-416B-BB29-CE9E0FC55B57}">
      <dgm:prSet/>
      <dgm:spPr/>
      <dgm:t>
        <a:bodyPr/>
        <a:lstStyle/>
        <a:p>
          <a:endParaRPr lang="en-US"/>
        </a:p>
      </dgm:t>
    </dgm:pt>
    <dgm:pt modelId="{77952BDF-91F6-45AA-9BAC-20C1CC2D5957}" type="sibTrans" cxnId="{48E0EBFD-AD38-416B-BB29-CE9E0FC55B57}">
      <dgm:prSet/>
      <dgm:spPr/>
      <dgm:t>
        <a:bodyPr/>
        <a:lstStyle/>
        <a:p>
          <a:endParaRPr lang="en-US"/>
        </a:p>
      </dgm:t>
    </dgm:pt>
    <dgm:pt modelId="{081B7B3E-D70D-42C2-9FDD-E8AE76D857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Maya</a:t>
          </a:r>
        </a:p>
      </dgm:t>
    </dgm:pt>
    <dgm:pt modelId="{0ABBE4E3-D36C-4919-9869-C0E31DFD6971}" type="parTrans" cxnId="{87BB09A9-AD0A-4C8A-943F-4CC91412DE02}">
      <dgm:prSet/>
      <dgm:spPr/>
      <dgm:t>
        <a:bodyPr/>
        <a:lstStyle/>
        <a:p>
          <a:endParaRPr lang="en-US"/>
        </a:p>
      </dgm:t>
    </dgm:pt>
    <dgm:pt modelId="{A5E1EDA8-7CDF-414F-A2C0-1BB50F8D953D}" type="sibTrans" cxnId="{87BB09A9-AD0A-4C8A-943F-4CC91412DE02}">
      <dgm:prSet/>
      <dgm:spPr/>
      <dgm:t>
        <a:bodyPr/>
        <a:lstStyle/>
        <a:p>
          <a:endParaRPr lang="en-US"/>
        </a:p>
      </dgm:t>
    </dgm:pt>
    <dgm:pt modelId="{BC0E79BB-3D02-4E3F-9EE0-ED3D756D9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3D Max</a:t>
          </a:r>
        </a:p>
      </dgm:t>
    </dgm:pt>
    <dgm:pt modelId="{C815757B-1121-45E6-8A6C-61FAB036A07C}" type="parTrans" cxnId="{6515A461-49F6-4DA3-ACAC-1398DAEBA54B}">
      <dgm:prSet/>
      <dgm:spPr/>
      <dgm:t>
        <a:bodyPr/>
        <a:lstStyle/>
        <a:p>
          <a:endParaRPr lang="en-US"/>
        </a:p>
      </dgm:t>
    </dgm:pt>
    <dgm:pt modelId="{D868E706-6212-4830-815B-C2DA797E1628}" type="sibTrans" cxnId="{6515A461-49F6-4DA3-ACAC-1398DAEBA54B}">
      <dgm:prSet/>
      <dgm:spPr/>
      <dgm:t>
        <a:bodyPr/>
        <a:lstStyle/>
        <a:p>
          <a:endParaRPr lang="en-US"/>
        </a:p>
      </dgm:t>
    </dgm:pt>
    <dgm:pt modelId="{3B19FAC3-1CDA-45F6-BE8A-F08336DBE388}" type="pres">
      <dgm:prSet presAssocID="{9C9240CC-D5B5-4C18-A82B-44DD8ABFDF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9E79F4-E540-4C90-85D1-43B753CD2496}" type="pres">
      <dgm:prSet presAssocID="{8D603986-5C2C-4A57-A471-0422C827FE94}" presName="hierRoot1" presStyleCnt="0"/>
      <dgm:spPr/>
    </dgm:pt>
    <dgm:pt modelId="{ECD20BF3-A75D-4E62-AE75-9F7D68526888}" type="pres">
      <dgm:prSet presAssocID="{8D603986-5C2C-4A57-A471-0422C827FE94}" presName="composite" presStyleCnt="0"/>
      <dgm:spPr/>
    </dgm:pt>
    <dgm:pt modelId="{CC0083F0-11B2-49A2-97E8-1205F1C2AFC7}" type="pres">
      <dgm:prSet presAssocID="{8D603986-5C2C-4A57-A471-0422C827FE94}" presName="background" presStyleLbl="node0" presStyleIdx="0" presStyleCnt="3"/>
      <dgm:spPr/>
    </dgm:pt>
    <dgm:pt modelId="{53002FB0-07CE-4B43-8651-35AFD4807AD3}" type="pres">
      <dgm:prSet presAssocID="{8D603986-5C2C-4A57-A471-0422C827FE94}" presName="text" presStyleLbl="fgAcc0" presStyleIdx="0" presStyleCnt="3">
        <dgm:presLayoutVars>
          <dgm:chPref val="3"/>
        </dgm:presLayoutVars>
      </dgm:prSet>
      <dgm:spPr/>
    </dgm:pt>
    <dgm:pt modelId="{18927A6A-8437-4AC0-9BA3-A9BD9F0BA3BA}" type="pres">
      <dgm:prSet presAssocID="{8D603986-5C2C-4A57-A471-0422C827FE94}" presName="hierChild2" presStyleCnt="0"/>
      <dgm:spPr/>
    </dgm:pt>
    <dgm:pt modelId="{4881E1F2-9A9B-4DE7-A7AA-1C26E162E548}" type="pres">
      <dgm:prSet presAssocID="{081B7B3E-D70D-42C2-9FDD-E8AE76D857F5}" presName="hierRoot1" presStyleCnt="0"/>
      <dgm:spPr/>
    </dgm:pt>
    <dgm:pt modelId="{017367EA-CFA0-47B9-875F-85C1A40333C7}" type="pres">
      <dgm:prSet presAssocID="{081B7B3E-D70D-42C2-9FDD-E8AE76D857F5}" presName="composite" presStyleCnt="0"/>
      <dgm:spPr/>
    </dgm:pt>
    <dgm:pt modelId="{43974374-6D07-4B15-AFA1-4E0E9D6B5BCA}" type="pres">
      <dgm:prSet presAssocID="{081B7B3E-D70D-42C2-9FDD-E8AE76D857F5}" presName="background" presStyleLbl="node0" presStyleIdx="1" presStyleCnt="3"/>
      <dgm:spPr/>
    </dgm:pt>
    <dgm:pt modelId="{1899074F-33D2-4B45-8A6A-CE17CC92CB18}" type="pres">
      <dgm:prSet presAssocID="{081B7B3E-D70D-42C2-9FDD-E8AE76D857F5}" presName="text" presStyleLbl="fgAcc0" presStyleIdx="1" presStyleCnt="3">
        <dgm:presLayoutVars>
          <dgm:chPref val="3"/>
        </dgm:presLayoutVars>
      </dgm:prSet>
      <dgm:spPr/>
    </dgm:pt>
    <dgm:pt modelId="{E2A62F65-D6BA-4CAC-B652-0F3AAC557182}" type="pres">
      <dgm:prSet presAssocID="{081B7B3E-D70D-42C2-9FDD-E8AE76D857F5}" presName="hierChild2" presStyleCnt="0"/>
      <dgm:spPr/>
    </dgm:pt>
    <dgm:pt modelId="{C7D1585B-04B0-4386-8F7D-3A3B5008B450}" type="pres">
      <dgm:prSet presAssocID="{BC0E79BB-3D02-4E3F-9EE0-ED3D756D991D}" presName="hierRoot1" presStyleCnt="0"/>
      <dgm:spPr/>
    </dgm:pt>
    <dgm:pt modelId="{DBABB479-E023-4B6D-9514-AEF3853D3C34}" type="pres">
      <dgm:prSet presAssocID="{BC0E79BB-3D02-4E3F-9EE0-ED3D756D991D}" presName="composite" presStyleCnt="0"/>
      <dgm:spPr/>
    </dgm:pt>
    <dgm:pt modelId="{6198569E-977C-4D61-BE50-B8B3E6474756}" type="pres">
      <dgm:prSet presAssocID="{BC0E79BB-3D02-4E3F-9EE0-ED3D756D991D}" presName="background" presStyleLbl="node0" presStyleIdx="2" presStyleCnt="3"/>
      <dgm:spPr/>
    </dgm:pt>
    <dgm:pt modelId="{BE65128F-4C90-4CAE-A07D-47EFF1AE9E51}" type="pres">
      <dgm:prSet presAssocID="{BC0E79BB-3D02-4E3F-9EE0-ED3D756D991D}" presName="text" presStyleLbl="fgAcc0" presStyleIdx="2" presStyleCnt="3">
        <dgm:presLayoutVars>
          <dgm:chPref val="3"/>
        </dgm:presLayoutVars>
      </dgm:prSet>
      <dgm:spPr/>
    </dgm:pt>
    <dgm:pt modelId="{3271AA98-EF43-4631-BC09-9832F3F248F2}" type="pres">
      <dgm:prSet presAssocID="{BC0E79BB-3D02-4E3F-9EE0-ED3D756D991D}" presName="hierChild2" presStyleCnt="0"/>
      <dgm:spPr/>
    </dgm:pt>
  </dgm:ptLst>
  <dgm:cxnLst>
    <dgm:cxn modelId="{6515A461-49F6-4DA3-ACAC-1398DAEBA54B}" srcId="{9C9240CC-D5B5-4C18-A82B-44DD8ABFDF35}" destId="{BC0E79BB-3D02-4E3F-9EE0-ED3D756D991D}" srcOrd="2" destOrd="0" parTransId="{C815757B-1121-45E6-8A6C-61FAB036A07C}" sibTransId="{D868E706-6212-4830-815B-C2DA797E1628}"/>
    <dgm:cxn modelId="{45F6F351-C13B-42E2-BD04-0EE64850019B}" type="presOf" srcId="{9C9240CC-D5B5-4C18-A82B-44DD8ABFDF35}" destId="{3B19FAC3-1CDA-45F6-BE8A-F08336DBE388}" srcOrd="0" destOrd="0" presId="urn:microsoft.com/office/officeart/2005/8/layout/hierarchy1"/>
    <dgm:cxn modelId="{DBAC4373-E706-47C0-AF5C-6E02AD020735}" type="presOf" srcId="{8D603986-5C2C-4A57-A471-0422C827FE94}" destId="{53002FB0-07CE-4B43-8651-35AFD4807AD3}" srcOrd="0" destOrd="0" presId="urn:microsoft.com/office/officeart/2005/8/layout/hierarchy1"/>
    <dgm:cxn modelId="{E898057A-C5DA-4C9F-BC75-DEFB8C98D46E}" type="presOf" srcId="{081B7B3E-D70D-42C2-9FDD-E8AE76D857F5}" destId="{1899074F-33D2-4B45-8A6A-CE17CC92CB18}" srcOrd="0" destOrd="0" presId="urn:microsoft.com/office/officeart/2005/8/layout/hierarchy1"/>
    <dgm:cxn modelId="{87BB09A9-AD0A-4C8A-943F-4CC91412DE02}" srcId="{9C9240CC-D5B5-4C18-A82B-44DD8ABFDF35}" destId="{081B7B3E-D70D-42C2-9FDD-E8AE76D857F5}" srcOrd="1" destOrd="0" parTransId="{0ABBE4E3-D36C-4919-9869-C0E31DFD6971}" sibTransId="{A5E1EDA8-7CDF-414F-A2C0-1BB50F8D953D}"/>
    <dgm:cxn modelId="{8F4D2AB3-5CC3-4F2A-9C9D-2CAFF491111B}" type="presOf" srcId="{BC0E79BB-3D02-4E3F-9EE0-ED3D756D991D}" destId="{BE65128F-4C90-4CAE-A07D-47EFF1AE9E51}" srcOrd="0" destOrd="0" presId="urn:microsoft.com/office/officeart/2005/8/layout/hierarchy1"/>
    <dgm:cxn modelId="{48E0EBFD-AD38-416B-BB29-CE9E0FC55B57}" srcId="{9C9240CC-D5B5-4C18-A82B-44DD8ABFDF35}" destId="{8D603986-5C2C-4A57-A471-0422C827FE94}" srcOrd="0" destOrd="0" parTransId="{C548F882-4173-4344-9267-19AC0F80DE39}" sibTransId="{77952BDF-91F6-45AA-9BAC-20C1CC2D5957}"/>
    <dgm:cxn modelId="{A89F430A-C797-4688-84AB-7776A8550576}" type="presParOf" srcId="{3B19FAC3-1CDA-45F6-BE8A-F08336DBE388}" destId="{619E79F4-E540-4C90-85D1-43B753CD2496}" srcOrd="0" destOrd="0" presId="urn:microsoft.com/office/officeart/2005/8/layout/hierarchy1"/>
    <dgm:cxn modelId="{55755984-3ADC-444F-B46A-CE1FAE6858BC}" type="presParOf" srcId="{619E79F4-E540-4C90-85D1-43B753CD2496}" destId="{ECD20BF3-A75D-4E62-AE75-9F7D68526888}" srcOrd="0" destOrd="0" presId="urn:microsoft.com/office/officeart/2005/8/layout/hierarchy1"/>
    <dgm:cxn modelId="{A18E2AE6-8390-4B7E-9BBC-C95B0B5DE555}" type="presParOf" srcId="{ECD20BF3-A75D-4E62-AE75-9F7D68526888}" destId="{CC0083F0-11B2-49A2-97E8-1205F1C2AFC7}" srcOrd="0" destOrd="0" presId="urn:microsoft.com/office/officeart/2005/8/layout/hierarchy1"/>
    <dgm:cxn modelId="{6DF3FDBA-534F-4122-AEC6-AFB097DF52C7}" type="presParOf" srcId="{ECD20BF3-A75D-4E62-AE75-9F7D68526888}" destId="{53002FB0-07CE-4B43-8651-35AFD4807AD3}" srcOrd="1" destOrd="0" presId="urn:microsoft.com/office/officeart/2005/8/layout/hierarchy1"/>
    <dgm:cxn modelId="{3FB704A5-9DB9-4288-B739-9DADBB1F718F}" type="presParOf" srcId="{619E79F4-E540-4C90-85D1-43B753CD2496}" destId="{18927A6A-8437-4AC0-9BA3-A9BD9F0BA3BA}" srcOrd="1" destOrd="0" presId="urn:microsoft.com/office/officeart/2005/8/layout/hierarchy1"/>
    <dgm:cxn modelId="{12102FDE-AC3C-4F5B-B46F-2C6967BA1E94}" type="presParOf" srcId="{3B19FAC3-1CDA-45F6-BE8A-F08336DBE388}" destId="{4881E1F2-9A9B-4DE7-A7AA-1C26E162E548}" srcOrd="1" destOrd="0" presId="urn:microsoft.com/office/officeart/2005/8/layout/hierarchy1"/>
    <dgm:cxn modelId="{B3B2C27C-9DA5-4683-B898-5F0D557547DA}" type="presParOf" srcId="{4881E1F2-9A9B-4DE7-A7AA-1C26E162E548}" destId="{017367EA-CFA0-47B9-875F-85C1A40333C7}" srcOrd="0" destOrd="0" presId="urn:microsoft.com/office/officeart/2005/8/layout/hierarchy1"/>
    <dgm:cxn modelId="{CE400C19-93F0-4786-8F43-CCAEF3160F81}" type="presParOf" srcId="{017367EA-CFA0-47B9-875F-85C1A40333C7}" destId="{43974374-6D07-4B15-AFA1-4E0E9D6B5BCA}" srcOrd="0" destOrd="0" presId="urn:microsoft.com/office/officeart/2005/8/layout/hierarchy1"/>
    <dgm:cxn modelId="{86A13582-1BC6-49E8-940D-C84E6A1375AE}" type="presParOf" srcId="{017367EA-CFA0-47B9-875F-85C1A40333C7}" destId="{1899074F-33D2-4B45-8A6A-CE17CC92CB18}" srcOrd="1" destOrd="0" presId="urn:microsoft.com/office/officeart/2005/8/layout/hierarchy1"/>
    <dgm:cxn modelId="{41540EFE-B1ED-4F9C-B914-A5D872A232F4}" type="presParOf" srcId="{4881E1F2-9A9B-4DE7-A7AA-1C26E162E548}" destId="{E2A62F65-D6BA-4CAC-B652-0F3AAC557182}" srcOrd="1" destOrd="0" presId="urn:microsoft.com/office/officeart/2005/8/layout/hierarchy1"/>
    <dgm:cxn modelId="{51F7BB0A-12B3-454A-80D9-F5C7D8885E66}" type="presParOf" srcId="{3B19FAC3-1CDA-45F6-BE8A-F08336DBE388}" destId="{C7D1585B-04B0-4386-8F7D-3A3B5008B450}" srcOrd="2" destOrd="0" presId="urn:microsoft.com/office/officeart/2005/8/layout/hierarchy1"/>
    <dgm:cxn modelId="{76569070-78E6-429D-ABBC-DBFAD86C2408}" type="presParOf" srcId="{C7D1585B-04B0-4386-8F7D-3A3B5008B450}" destId="{DBABB479-E023-4B6D-9514-AEF3853D3C34}" srcOrd="0" destOrd="0" presId="urn:microsoft.com/office/officeart/2005/8/layout/hierarchy1"/>
    <dgm:cxn modelId="{19592EE4-A79F-4048-8735-DE4758F35C43}" type="presParOf" srcId="{DBABB479-E023-4B6D-9514-AEF3853D3C34}" destId="{6198569E-977C-4D61-BE50-B8B3E6474756}" srcOrd="0" destOrd="0" presId="urn:microsoft.com/office/officeart/2005/8/layout/hierarchy1"/>
    <dgm:cxn modelId="{15CF7E5F-19EF-41B3-B064-F020D8234EF3}" type="presParOf" srcId="{DBABB479-E023-4B6D-9514-AEF3853D3C34}" destId="{BE65128F-4C90-4CAE-A07D-47EFF1AE9E51}" srcOrd="1" destOrd="0" presId="urn:microsoft.com/office/officeart/2005/8/layout/hierarchy1"/>
    <dgm:cxn modelId="{E08CC61B-EAEB-4FE2-86D6-B57D537ACA33}" type="presParOf" srcId="{C7D1585B-04B0-4386-8F7D-3A3B5008B450}" destId="{3271AA98-EF43-4631-BC09-9832F3F248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9705D1-2CEA-4D87-943B-6D08353148E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93B681-2A91-4D84-A253-5F1F7ECA2BF3}">
      <dgm:prSet/>
      <dgm:spPr/>
      <dgm:t>
        <a:bodyPr/>
        <a:lstStyle/>
        <a:p>
          <a:r>
            <a:rPr lang="en-US"/>
            <a:t>UI (User Interface) – The design of screens, menus, and other visual elements.</a:t>
          </a:r>
        </a:p>
      </dgm:t>
    </dgm:pt>
    <dgm:pt modelId="{BB71559B-8474-4701-8D9C-73098B5D6CB1}" type="parTrans" cxnId="{24107FFD-4A72-4D38-B4D6-7AEBCAE98944}">
      <dgm:prSet/>
      <dgm:spPr/>
      <dgm:t>
        <a:bodyPr/>
        <a:lstStyle/>
        <a:p>
          <a:endParaRPr lang="en-US"/>
        </a:p>
      </dgm:t>
    </dgm:pt>
    <dgm:pt modelId="{308749E2-8F3E-4B9E-9515-B61A0486B98D}" type="sibTrans" cxnId="{24107FFD-4A72-4D38-B4D6-7AEBCAE98944}">
      <dgm:prSet/>
      <dgm:spPr/>
      <dgm:t>
        <a:bodyPr/>
        <a:lstStyle/>
        <a:p>
          <a:endParaRPr lang="en-US"/>
        </a:p>
      </dgm:t>
    </dgm:pt>
    <dgm:pt modelId="{14E731B7-3277-4923-A780-917C12A01A94}">
      <dgm:prSet/>
      <dgm:spPr/>
      <dgm:t>
        <a:bodyPr/>
        <a:lstStyle/>
        <a:p>
          <a:r>
            <a:rPr lang="en-US"/>
            <a:t>UX (User Experience) – The overall experience of the player interacting with the game.</a:t>
          </a:r>
        </a:p>
      </dgm:t>
    </dgm:pt>
    <dgm:pt modelId="{09048250-D19D-42C8-8384-A5E85E14B3DE}" type="parTrans" cxnId="{FE4168ED-5C4F-4C1B-B182-0F79B26DFF7B}">
      <dgm:prSet/>
      <dgm:spPr/>
      <dgm:t>
        <a:bodyPr/>
        <a:lstStyle/>
        <a:p>
          <a:endParaRPr lang="en-US"/>
        </a:p>
      </dgm:t>
    </dgm:pt>
    <dgm:pt modelId="{5379AA7D-0FBF-44BB-82A9-8354DE1E7744}" type="sibTrans" cxnId="{FE4168ED-5C4F-4C1B-B182-0F79B26DFF7B}">
      <dgm:prSet/>
      <dgm:spPr/>
      <dgm:t>
        <a:bodyPr/>
        <a:lstStyle/>
        <a:p>
          <a:endParaRPr lang="en-US"/>
        </a:p>
      </dgm:t>
    </dgm:pt>
    <dgm:pt modelId="{D3D0F33C-4D88-486D-BA42-06776DE20219}" type="pres">
      <dgm:prSet presAssocID="{FC9705D1-2CEA-4D87-943B-6D08353148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280F06-CB28-4F8A-B809-523349F11487}" type="pres">
      <dgm:prSet presAssocID="{3B93B681-2A91-4D84-A253-5F1F7ECA2BF3}" presName="hierRoot1" presStyleCnt="0"/>
      <dgm:spPr/>
    </dgm:pt>
    <dgm:pt modelId="{52B3A748-5D44-4AFC-9BC8-72E9761C254A}" type="pres">
      <dgm:prSet presAssocID="{3B93B681-2A91-4D84-A253-5F1F7ECA2BF3}" presName="composite" presStyleCnt="0"/>
      <dgm:spPr/>
    </dgm:pt>
    <dgm:pt modelId="{2CBC8A25-B154-4071-AD40-9691ACF5C0E1}" type="pres">
      <dgm:prSet presAssocID="{3B93B681-2A91-4D84-A253-5F1F7ECA2BF3}" presName="background" presStyleLbl="node0" presStyleIdx="0" presStyleCnt="2"/>
      <dgm:spPr/>
    </dgm:pt>
    <dgm:pt modelId="{9EA031B9-F781-46B3-9878-89F056D37F69}" type="pres">
      <dgm:prSet presAssocID="{3B93B681-2A91-4D84-A253-5F1F7ECA2BF3}" presName="text" presStyleLbl="fgAcc0" presStyleIdx="0" presStyleCnt="2">
        <dgm:presLayoutVars>
          <dgm:chPref val="3"/>
        </dgm:presLayoutVars>
      </dgm:prSet>
      <dgm:spPr/>
    </dgm:pt>
    <dgm:pt modelId="{86AD24A2-9EDB-4804-B112-A424E1D3AE02}" type="pres">
      <dgm:prSet presAssocID="{3B93B681-2A91-4D84-A253-5F1F7ECA2BF3}" presName="hierChild2" presStyleCnt="0"/>
      <dgm:spPr/>
    </dgm:pt>
    <dgm:pt modelId="{E10E6290-BB93-4447-B8C5-EE069AC7B9B1}" type="pres">
      <dgm:prSet presAssocID="{14E731B7-3277-4923-A780-917C12A01A94}" presName="hierRoot1" presStyleCnt="0"/>
      <dgm:spPr/>
    </dgm:pt>
    <dgm:pt modelId="{53ABC19D-9922-4753-95CF-94F10DF80519}" type="pres">
      <dgm:prSet presAssocID="{14E731B7-3277-4923-A780-917C12A01A94}" presName="composite" presStyleCnt="0"/>
      <dgm:spPr/>
    </dgm:pt>
    <dgm:pt modelId="{CE7AE74A-66C3-4C12-8716-4F7733834F6A}" type="pres">
      <dgm:prSet presAssocID="{14E731B7-3277-4923-A780-917C12A01A94}" presName="background" presStyleLbl="node0" presStyleIdx="1" presStyleCnt="2"/>
      <dgm:spPr/>
    </dgm:pt>
    <dgm:pt modelId="{AEBE7045-4E5B-49D0-9DA0-F4C476B6F51F}" type="pres">
      <dgm:prSet presAssocID="{14E731B7-3277-4923-A780-917C12A01A94}" presName="text" presStyleLbl="fgAcc0" presStyleIdx="1" presStyleCnt="2">
        <dgm:presLayoutVars>
          <dgm:chPref val="3"/>
        </dgm:presLayoutVars>
      </dgm:prSet>
      <dgm:spPr/>
    </dgm:pt>
    <dgm:pt modelId="{16397ECD-9F1F-4516-A76D-DD336374B75C}" type="pres">
      <dgm:prSet presAssocID="{14E731B7-3277-4923-A780-917C12A01A94}" presName="hierChild2" presStyleCnt="0"/>
      <dgm:spPr/>
    </dgm:pt>
  </dgm:ptLst>
  <dgm:cxnLst>
    <dgm:cxn modelId="{5C3B450C-BCC7-4DB8-9F4A-40AAA838051F}" type="presOf" srcId="{3B93B681-2A91-4D84-A253-5F1F7ECA2BF3}" destId="{9EA031B9-F781-46B3-9878-89F056D37F69}" srcOrd="0" destOrd="0" presId="urn:microsoft.com/office/officeart/2005/8/layout/hierarchy1"/>
    <dgm:cxn modelId="{C4115891-CC50-4F2E-971C-06018791B8FD}" type="presOf" srcId="{14E731B7-3277-4923-A780-917C12A01A94}" destId="{AEBE7045-4E5B-49D0-9DA0-F4C476B6F51F}" srcOrd="0" destOrd="0" presId="urn:microsoft.com/office/officeart/2005/8/layout/hierarchy1"/>
    <dgm:cxn modelId="{9D2DD99D-9A87-40B4-9B57-102DF688332D}" type="presOf" srcId="{FC9705D1-2CEA-4D87-943B-6D08353148EE}" destId="{D3D0F33C-4D88-486D-BA42-06776DE20219}" srcOrd="0" destOrd="0" presId="urn:microsoft.com/office/officeart/2005/8/layout/hierarchy1"/>
    <dgm:cxn modelId="{FE4168ED-5C4F-4C1B-B182-0F79B26DFF7B}" srcId="{FC9705D1-2CEA-4D87-943B-6D08353148EE}" destId="{14E731B7-3277-4923-A780-917C12A01A94}" srcOrd="1" destOrd="0" parTransId="{09048250-D19D-42C8-8384-A5E85E14B3DE}" sibTransId="{5379AA7D-0FBF-44BB-82A9-8354DE1E7744}"/>
    <dgm:cxn modelId="{24107FFD-4A72-4D38-B4D6-7AEBCAE98944}" srcId="{FC9705D1-2CEA-4D87-943B-6D08353148EE}" destId="{3B93B681-2A91-4D84-A253-5F1F7ECA2BF3}" srcOrd="0" destOrd="0" parTransId="{BB71559B-8474-4701-8D9C-73098B5D6CB1}" sibTransId="{308749E2-8F3E-4B9E-9515-B61A0486B98D}"/>
    <dgm:cxn modelId="{B6783E9B-C6EE-435C-94CE-CAF7E197D9B1}" type="presParOf" srcId="{D3D0F33C-4D88-486D-BA42-06776DE20219}" destId="{E9280F06-CB28-4F8A-B809-523349F11487}" srcOrd="0" destOrd="0" presId="urn:microsoft.com/office/officeart/2005/8/layout/hierarchy1"/>
    <dgm:cxn modelId="{F43BA032-17C0-46D6-B17B-F5C7A21ED264}" type="presParOf" srcId="{E9280F06-CB28-4F8A-B809-523349F11487}" destId="{52B3A748-5D44-4AFC-9BC8-72E9761C254A}" srcOrd="0" destOrd="0" presId="urn:microsoft.com/office/officeart/2005/8/layout/hierarchy1"/>
    <dgm:cxn modelId="{8D61F854-CD77-40FD-A725-31E9FACAFFB3}" type="presParOf" srcId="{52B3A748-5D44-4AFC-9BC8-72E9761C254A}" destId="{2CBC8A25-B154-4071-AD40-9691ACF5C0E1}" srcOrd="0" destOrd="0" presId="urn:microsoft.com/office/officeart/2005/8/layout/hierarchy1"/>
    <dgm:cxn modelId="{B71BFF58-3914-42C8-B48D-36CDD837ED85}" type="presParOf" srcId="{52B3A748-5D44-4AFC-9BC8-72E9761C254A}" destId="{9EA031B9-F781-46B3-9878-89F056D37F69}" srcOrd="1" destOrd="0" presId="urn:microsoft.com/office/officeart/2005/8/layout/hierarchy1"/>
    <dgm:cxn modelId="{6FFD92A1-6DDE-4C63-A512-F059842BD149}" type="presParOf" srcId="{E9280F06-CB28-4F8A-B809-523349F11487}" destId="{86AD24A2-9EDB-4804-B112-A424E1D3AE02}" srcOrd="1" destOrd="0" presId="urn:microsoft.com/office/officeart/2005/8/layout/hierarchy1"/>
    <dgm:cxn modelId="{9897B15A-1937-4CA4-BEC1-84AC865618C5}" type="presParOf" srcId="{D3D0F33C-4D88-486D-BA42-06776DE20219}" destId="{E10E6290-BB93-4447-B8C5-EE069AC7B9B1}" srcOrd="1" destOrd="0" presId="urn:microsoft.com/office/officeart/2005/8/layout/hierarchy1"/>
    <dgm:cxn modelId="{31138BBA-B9BC-4EF0-B5A5-3724053AB939}" type="presParOf" srcId="{E10E6290-BB93-4447-B8C5-EE069AC7B9B1}" destId="{53ABC19D-9922-4753-95CF-94F10DF80519}" srcOrd="0" destOrd="0" presId="urn:microsoft.com/office/officeart/2005/8/layout/hierarchy1"/>
    <dgm:cxn modelId="{8BAC9823-AD72-4EB6-AD46-34DD596E6B71}" type="presParOf" srcId="{53ABC19D-9922-4753-95CF-94F10DF80519}" destId="{CE7AE74A-66C3-4C12-8716-4F7733834F6A}" srcOrd="0" destOrd="0" presId="urn:microsoft.com/office/officeart/2005/8/layout/hierarchy1"/>
    <dgm:cxn modelId="{DBAC4F77-CBA4-4B9E-853A-FF7D94E7CCE5}" type="presParOf" srcId="{53ABC19D-9922-4753-95CF-94F10DF80519}" destId="{AEBE7045-4E5B-49D0-9DA0-F4C476B6F51F}" srcOrd="1" destOrd="0" presId="urn:microsoft.com/office/officeart/2005/8/layout/hierarchy1"/>
    <dgm:cxn modelId="{3962A731-0263-41D5-90C7-063B32B58451}" type="presParOf" srcId="{E10E6290-BB93-4447-B8C5-EE069AC7B9B1}" destId="{16397ECD-9F1F-4516-A76D-DD336374B7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35406D-8812-44D6-91B1-9B0164CDEB0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82E273-6E61-4C0A-BB7D-78F11654DEED}">
      <dgm:prSet/>
      <dgm:spPr/>
      <dgm:t>
        <a:bodyPr/>
        <a:lstStyle/>
        <a:p>
          <a:r>
            <a:rPr lang="en-US"/>
            <a:t>Short for 'independent video games.'</a:t>
          </a:r>
        </a:p>
      </dgm:t>
    </dgm:pt>
    <dgm:pt modelId="{4C78D4E8-7094-4FD0-B786-D3DC7AEE36D4}" type="parTrans" cxnId="{F7A098D9-0076-46BD-B3A7-B687BDCC0DE8}">
      <dgm:prSet/>
      <dgm:spPr/>
      <dgm:t>
        <a:bodyPr/>
        <a:lstStyle/>
        <a:p>
          <a:endParaRPr lang="en-US"/>
        </a:p>
      </dgm:t>
    </dgm:pt>
    <dgm:pt modelId="{CEDCAF46-92ED-441F-9934-8F0A82341B17}" type="sibTrans" cxnId="{F7A098D9-0076-46BD-B3A7-B687BDCC0DE8}">
      <dgm:prSet/>
      <dgm:spPr/>
      <dgm:t>
        <a:bodyPr/>
        <a:lstStyle/>
        <a:p>
          <a:endParaRPr lang="en-US"/>
        </a:p>
      </dgm:t>
    </dgm:pt>
    <dgm:pt modelId="{877AE52A-7D99-4F32-8525-3DCAFBC38774}">
      <dgm:prSet/>
      <dgm:spPr/>
      <dgm:t>
        <a:bodyPr/>
        <a:lstStyle/>
        <a:p>
          <a:r>
            <a:rPr lang="en-US"/>
            <a:t>Developed by individuals or small teams, independently from major studios.</a:t>
          </a:r>
        </a:p>
      </dgm:t>
    </dgm:pt>
    <dgm:pt modelId="{004733B9-5516-4B7D-9886-1F531E838310}" type="parTrans" cxnId="{0C171846-F27B-46D7-A249-BFAED15AA49D}">
      <dgm:prSet/>
      <dgm:spPr/>
      <dgm:t>
        <a:bodyPr/>
        <a:lstStyle/>
        <a:p>
          <a:endParaRPr lang="en-US"/>
        </a:p>
      </dgm:t>
    </dgm:pt>
    <dgm:pt modelId="{70C792E7-A867-4B51-A34D-9D4D5FCFC49D}" type="sibTrans" cxnId="{0C171846-F27B-46D7-A249-BFAED15AA49D}">
      <dgm:prSet/>
      <dgm:spPr/>
      <dgm:t>
        <a:bodyPr/>
        <a:lstStyle/>
        <a:p>
          <a:endParaRPr lang="en-US"/>
        </a:p>
      </dgm:t>
    </dgm:pt>
    <dgm:pt modelId="{E084615D-1D24-4857-9E55-FE0066395191}" type="pres">
      <dgm:prSet presAssocID="{A435406D-8812-44D6-91B1-9B0164CDEB0E}" presName="linear" presStyleCnt="0">
        <dgm:presLayoutVars>
          <dgm:animLvl val="lvl"/>
          <dgm:resizeHandles val="exact"/>
        </dgm:presLayoutVars>
      </dgm:prSet>
      <dgm:spPr/>
    </dgm:pt>
    <dgm:pt modelId="{2375D7AF-0454-4BBD-A34D-BD024EC075F4}" type="pres">
      <dgm:prSet presAssocID="{7682E273-6E61-4C0A-BB7D-78F11654DE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5C3755-0CEA-45FC-BF72-97D8FFD874E6}" type="pres">
      <dgm:prSet presAssocID="{CEDCAF46-92ED-441F-9934-8F0A82341B17}" presName="spacer" presStyleCnt="0"/>
      <dgm:spPr/>
    </dgm:pt>
    <dgm:pt modelId="{B14D4D89-DA62-437D-9F04-388CC7425672}" type="pres">
      <dgm:prSet presAssocID="{877AE52A-7D99-4F32-8525-3DCAFBC3877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E5CE26-A7FA-4DEB-85A1-186FA025AE7A}" type="presOf" srcId="{877AE52A-7D99-4F32-8525-3DCAFBC38774}" destId="{B14D4D89-DA62-437D-9F04-388CC7425672}" srcOrd="0" destOrd="0" presId="urn:microsoft.com/office/officeart/2005/8/layout/vList2"/>
    <dgm:cxn modelId="{7550E464-92B7-4625-A504-5AD1CB4FBB30}" type="presOf" srcId="{A435406D-8812-44D6-91B1-9B0164CDEB0E}" destId="{E084615D-1D24-4857-9E55-FE0066395191}" srcOrd="0" destOrd="0" presId="urn:microsoft.com/office/officeart/2005/8/layout/vList2"/>
    <dgm:cxn modelId="{0C171846-F27B-46D7-A249-BFAED15AA49D}" srcId="{A435406D-8812-44D6-91B1-9B0164CDEB0E}" destId="{877AE52A-7D99-4F32-8525-3DCAFBC38774}" srcOrd="1" destOrd="0" parTransId="{004733B9-5516-4B7D-9886-1F531E838310}" sibTransId="{70C792E7-A867-4B51-A34D-9D4D5FCFC49D}"/>
    <dgm:cxn modelId="{F7A098D9-0076-46BD-B3A7-B687BDCC0DE8}" srcId="{A435406D-8812-44D6-91B1-9B0164CDEB0E}" destId="{7682E273-6E61-4C0A-BB7D-78F11654DEED}" srcOrd="0" destOrd="0" parTransId="{4C78D4E8-7094-4FD0-B786-D3DC7AEE36D4}" sibTransId="{CEDCAF46-92ED-441F-9934-8F0A82341B17}"/>
    <dgm:cxn modelId="{6A0537DC-5872-464C-97D4-DC1A0C4C01CF}" type="presOf" srcId="{7682E273-6E61-4C0A-BB7D-78F11654DEED}" destId="{2375D7AF-0454-4BBD-A34D-BD024EC075F4}" srcOrd="0" destOrd="0" presId="urn:microsoft.com/office/officeart/2005/8/layout/vList2"/>
    <dgm:cxn modelId="{A5601C9A-8EF1-4825-958B-2BDF526E2905}" type="presParOf" srcId="{E084615D-1D24-4857-9E55-FE0066395191}" destId="{2375D7AF-0454-4BBD-A34D-BD024EC075F4}" srcOrd="0" destOrd="0" presId="urn:microsoft.com/office/officeart/2005/8/layout/vList2"/>
    <dgm:cxn modelId="{06912AD8-2016-4E21-AA26-21500A632C70}" type="presParOf" srcId="{E084615D-1D24-4857-9E55-FE0066395191}" destId="{175C3755-0CEA-45FC-BF72-97D8FFD874E6}" srcOrd="1" destOrd="0" presId="urn:microsoft.com/office/officeart/2005/8/layout/vList2"/>
    <dgm:cxn modelId="{3370BA6A-A599-4302-8BA9-E1418895DEF2}" type="presParOf" srcId="{E084615D-1D24-4857-9E55-FE0066395191}" destId="{B14D4D89-DA62-437D-9F04-388CC74256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4FB25A-BC8A-4556-9029-831DEAA443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D2B84-4ABB-444D-AE79-31A3487527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the blog for a detailed comparison:</a:t>
          </a:r>
        </a:p>
      </dgm:t>
    </dgm:pt>
    <dgm:pt modelId="{A696B204-1F18-4323-AB02-F2B4C2863467}" type="parTrans" cxnId="{5CF71329-91E1-447F-A9AC-41191A36E650}">
      <dgm:prSet/>
      <dgm:spPr/>
      <dgm:t>
        <a:bodyPr/>
        <a:lstStyle/>
        <a:p>
          <a:endParaRPr lang="en-US"/>
        </a:p>
      </dgm:t>
    </dgm:pt>
    <dgm:pt modelId="{DDC512CD-1675-4D4F-9E00-89B0C49BA39B}" type="sibTrans" cxnId="{5CF71329-91E1-447F-A9AC-41191A36E650}">
      <dgm:prSet/>
      <dgm:spPr/>
      <dgm:t>
        <a:bodyPr/>
        <a:lstStyle/>
        <a:p>
          <a:endParaRPr lang="en-US"/>
        </a:p>
      </dgm:t>
    </dgm:pt>
    <dgm:pt modelId="{9668B7FA-B100-4A5F-A0D2-73922D1E4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https://blog.udemy.com/unity-vs-unreal-which-game-engine-is-best-for-you/</a:t>
          </a:r>
        </a:p>
      </dgm:t>
    </dgm:pt>
    <dgm:pt modelId="{BCFF2FC8-01F5-4EB4-B57A-745B543CD5E2}" type="parTrans" cxnId="{7F7496B4-C305-4A09-AF54-61AA1F3D902F}">
      <dgm:prSet/>
      <dgm:spPr/>
      <dgm:t>
        <a:bodyPr/>
        <a:lstStyle/>
        <a:p>
          <a:endParaRPr lang="en-US"/>
        </a:p>
      </dgm:t>
    </dgm:pt>
    <dgm:pt modelId="{C96DCB10-05D2-4B78-8801-E55304D0D9CA}" type="sibTrans" cxnId="{7F7496B4-C305-4A09-AF54-61AA1F3D902F}">
      <dgm:prSet/>
      <dgm:spPr/>
      <dgm:t>
        <a:bodyPr/>
        <a:lstStyle/>
        <a:p>
          <a:endParaRPr lang="en-US"/>
        </a:p>
      </dgm:t>
    </dgm:pt>
    <dgm:pt modelId="{9F13A447-AD33-43A3-B197-377B21102091}" type="pres">
      <dgm:prSet presAssocID="{834FB25A-BC8A-4556-9029-831DEAA443CF}" presName="root" presStyleCnt="0">
        <dgm:presLayoutVars>
          <dgm:dir/>
          <dgm:resizeHandles val="exact"/>
        </dgm:presLayoutVars>
      </dgm:prSet>
      <dgm:spPr/>
    </dgm:pt>
    <dgm:pt modelId="{E8362381-10B4-46E5-8465-C919957EDE74}" type="pres">
      <dgm:prSet presAssocID="{C11D2B84-4ABB-444D-AE79-31A348752778}" presName="compNode" presStyleCnt="0"/>
      <dgm:spPr/>
    </dgm:pt>
    <dgm:pt modelId="{181B7F8F-16CC-4DAD-B519-1549731F0F1F}" type="pres">
      <dgm:prSet presAssocID="{C11D2B84-4ABB-444D-AE79-31A348752778}" presName="bgRect" presStyleLbl="bgShp" presStyleIdx="0" presStyleCnt="2"/>
      <dgm:spPr/>
    </dgm:pt>
    <dgm:pt modelId="{B998471A-D4C7-4EA7-B4F9-85ED91BFE35B}" type="pres">
      <dgm:prSet presAssocID="{C11D2B84-4ABB-444D-AE79-31A3487527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C6531662-231B-418E-8B83-D5581CF8CACC}" type="pres">
      <dgm:prSet presAssocID="{C11D2B84-4ABB-444D-AE79-31A348752778}" presName="spaceRect" presStyleCnt="0"/>
      <dgm:spPr/>
    </dgm:pt>
    <dgm:pt modelId="{E63230AF-1C2D-4E27-8B11-61711011AAAC}" type="pres">
      <dgm:prSet presAssocID="{C11D2B84-4ABB-444D-AE79-31A348752778}" presName="parTx" presStyleLbl="revTx" presStyleIdx="0" presStyleCnt="2">
        <dgm:presLayoutVars>
          <dgm:chMax val="0"/>
          <dgm:chPref val="0"/>
        </dgm:presLayoutVars>
      </dgm:prSet>
      <dgm:spPr/>
    </dgm:pt>
    <dgm:pt modelId="{050A4E76-8FDB-4C4C-B514-7CAE61A5FA60}" type="pres">
      <dgm:prSet presAssocID="{DDC512CD-1675-4D4F-9E00-89B0C49BA39B}" presName="sibTrans" presStyleCnt="0"/>
      <dgm:spPr/>
    </dgm:pt>
    <dgm:pt modelId="{E02367EF-F8FE-481A-974F-F397ADDB6C30}" type="pres">
      <dgm:prSet presAssocID="{9668B7FA-B100-4A5F-A0D2-73922D1E42E7}" presName="compNode" presStyleCnt="0"/>
      <dgm:spPr/>
    </dgm:pt>
    <dgm:pt modelId="{16DD1A4A-1572-4884-AEAA-7B5CD46A2918}" type="pres">
      <dgm:prSet presAssocID="{9668B7FA-B100-4A5F-A0D2-73922D1E42E7}" presName="bgRect" presStyleLbl="bgShp" presStyleIdx="1" presStyleCnt="2"/>
      <dgm:spPr/>
    </dgm:pt>
    <dgm:pt modelId="{C4D3140F-0F9F-469E-8DCA-D17DAC40BF0A}" type="pres">
      <dgm:prSet presAssocID="{9668B7FA-B100-4A5F-A0D2-73922D1E42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10B69CE-FE29-40E5-A000-E44D55011431}" type="pres">
      <dgm:prSet presAssocID="{9668B7FA-B100-4A5F-A0D2-73922D1E42E7}" presName="spaceRect" presStyleCnt="0"/>
      <dgm:spPr/>
    </dgm:pt>
    <dgm:pt modelId="{0CE1B183-11CB-44F9-8F6E-A13355869BAB}" type="pres">
      <dgm:prSet presAssocID="{9668B7FA-B100-4A5F-A0D2-73922D1E42E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CF71329-91E1-447F-A9AC-41191A36E650}" srcId="{834FB25A-BC8A-4556-9029-831DEAA443CF}" destId="{C11D2B84-4ABB-444D-AE79-31A348752778}" srcOrd="0" destOrd="0" parTransId="{A696B204-1F18-4323-AB02-F2B4C2863467}" sibTransId="{DDC512CD-1675-4D4F-9E00-89B0C49BA39B}"/>
    <dgm:cxn modelId="{1E76366E-DC43-4471-A2E3-A855015729C0}" type="presOf" srcId="{9668B7FA-B100-4A5F-A0D2-73922D1E42E7}" destId="{0CE1B183-11CB-44F9-8F6E-A13355869BAB}" srcOrd="0" destOrd="0" presId="urn:microsoft.com/office/officeart/2018/2/layout/IconVerticalSolidList"/>
    <dgm:cxn modelId="{80CF98A0-5DBB-4E72-B9C9-70A67E935D9B}" type="presOf" srcId="{834FB25A-BC8A-4556-9029-831DEAA443CF}" destId="{9F13A447-AD33-43A3-B197-377B21102091}" srcOrd="0" destOrd="0" presId="urn:microsoft.com/office/officeart/2018/2/layout/IconVerticalSolidList"/>
    <dgm:cxn modelId="{7F7496B4-C305-4A09-AF54-61AA1F3D902F}" srcId="{834FB25A-BC8A-4556-9029-831DEAA443CF}" destId="{9668B7FA-B100-4A5F-A0D2-73922D1E42E7}" srcOrd="1" destOrd="0" parTransId="{BCFF2FC8-01F5-4EB4-B57A-745B543CD5E2}" sibTransId="{C96DCB10-05D2-4B78-8801-E55304D0D9CA}"/>
    <dgm:cxn modelId="{1078A8CE-ADF8-4D52-B0E0-76C8A1D26270}" type="presOf" srcId="{C11D2B84-4ABB-444D-AE79-31A348752778}" destId="{E63230AF-1C2D-4E27-8B11-61711011AAAC}" srcOrd="0" destOrd="0" presId="urn:microsoft.com/office/officeart/2018/2/layout/IconVerticalSolidList"/>
    <dgm:cxn modelId="{005D07C3-E9F7-41EB-BAFF-39AEBFD90E89}" type="presParOf" srcId="{9F13A447-AD33-43A3-B197-377B21102091}" destId="{E8362381-10B4-46E5-8465-C919957EDE74}" srcOrd="0" destOrd="0" presId="urn:microsoft.com/office/officeart/2018/2/layout/IconVerticalSolidList"/>
    <dgm:cxn modelId="{58C028D5-BA10-4FB2-8D49-01427C67A9D5}" type="presParOf" srcId="{E8362381-10B4-46E5-8465-C919957EDE74}" destId="{181B7F8F-16CC-4DAD-B519-1549731F0F1F}" srcOrd="0" destOrd="0" presId="urn:microsoft.com/office/officeart/2018/2/layout/IconVerticalSolidList"/>
    <dgm:cxn modelId="{D723864A-2729-405E-B530-23881F8CAD76}" type="presParOf" srcId="{E8362381-10B4-46E5-8465-C919957EDE74}" destId="{B998471A-D4C7-4EA7-B4F9-85ED91BFE35B}" srcOrd="1" destOrd="0" presId="urn:microsoft.com/office/officeart/2018/2/layout/IconVerticalSolidList"/>
    <dgm:cxn modelId="{2516BBC6-6A6A-45A6-90B3-2381F4D0B821}" type="presParOf" srcId="{E8362381-10B4-46E5-8465-C919957EDE74}" destId="{C6531662-231B-418E-8B83-D5581CF8CACC}" srcOrd="2" destOrd="0" presId="urn:microsoft.com/office/officeart/2018/2/layout/IconVerticalSolidList"/>
    <dgm:cxn modelId="{56C77195-DA4C-487C-AEE3-0CA4269D1196}" type="presParOf" srcId="{E8362381-10B4-46E5-8465-C919957EDE74}" destId="{E63230AF-1C2D-4E27-8B11-61711011AAAC}" srcOrd="3" destOrd="0" presId="urn:microsoft.com/office/officeart/2018/2/layout/IconVerticalSolidList"/>
    <dgm:cxn modelId="{D180547F-0DF4-4BE7-B4A5-CCB940AF6781}" type="presParOf" srcId="{9F13A447-AD33-43A3-B197-377B21102091}" destId="{050A4E76-8FDB-4C4C-B514-7CAE61A5FA60}" srcOrd="1" destOrd="0" presId="urn:microsoft.com/office/officeart/2018/2/layout/IconVerticalSolidList"/>
    <dgm:cxn modelId="{CC0D7A61-D8F5-4700-8B87-E968AB7405CC}" type="presParOf" srcId="{9F13A447-AD33-43A3-B197-377B21102091}" destId="{E02367EF-F8FE-481A-974F-F397ADDB6C30}" srcOrd="2" destOrd="0" presId="urn:microsoft.com/office/officeart/2018/2/layout/IconVerticalSolidList"/>
    <dgm:cxn modelId="{CF4E1DDC-3C64-4F40-8CD9-1D87A2D6D02F}" type="presParOf" srcId="{E02367EF-F8FE-481A-974F-F397ADDB6C30}" destId="{16DD1A4A-1572-4884-AEAA-7B5CD46A2918}" srcOrd="0" destOrd="0" presId="urn:microsoft.com/office/officeart/2018/2/layout/IconVerticalSolidList"/>
    <dgm:cxn modelId="{C57A84D4-11EA-42A2-B2E4-59EF8097CED2}" type="presParOf" srcId="{E02367EF-F8FE-481A-974F-F397ADDB6C30}" destId="{C4D3140F-0F9F-469E-8DCA-D17DAC40BF0A}" srcOrd="1" destOrd="0" presId="urn:microsoft.com/office/officeart/2018/2/layout/IconVerticalSolidList"/>
    <dgm:cxn modelId="{D9AE37C5-0D8D-49EE-BF5C-B59692C9E99A}" type="presParOf" srcId="{E02367EF-F8FE-481A-974F-F397ADDB6C30}" destId="{910B69CE-FE29-40E5-A000-E44D55011431}" srcOrd="2" destOrd="0" presId="urn:microsoft.com/office/officeart/2018/2/layout/IconVerticalSolidList"/>
    <dgm:cxn modelId="{79469201-72B8-481D-9DA3-D705B38B8427}" type="presParOf" srcId="{E02367EF-F8FE-481A-974F-F397ADDB6C30}" destId="{0CE1B183-11CB-44F9-8F6E-A13355869B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14C299-C818-4415-A2A2-F6F85AD54D2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C0CF4F-09D6-403C-A8F1-8032C7C25911}">
      <dgm:prSet/>
      <dgm:spPr/>
      <dgm:t>
        <a:bodyPr/>
        <a:lstStyle/>
        <a:p>
          <a:r>
            <a:rPr lang="en-US" dirty="0"/>
            <a:t>Hands-on practice with Unity game engine.</a:t>
          </a:r>
        </a:p>
      </dgm:t>
    </dgm:pt>
    <dgm:pt modelId="{6C1202EA-7349-436E-BB72-9B836EFB43B8}" type="parTrans" cxnId="{40EEB3F2-4A37-43C1-B2AC-BB9A7C7D68CE}">
      <dgm:prSet/>
      <dgm:spPr/>
      <dgm:t>
        <a:bodyPr/>
        <a:lstStyle/>
        <a:p>
          <a:endParaRPr lang="en-US"/>
        </a:p>
      </dgm:t>
    </dgm:pt>
    <dgm:pt modelId="{61A15E9A-219D-4249-97F4-F67D29ED7B88}" type="sibTrans" cxnId="{40EEB3F2-4A37-43C1-B2AC-BB9A7C7D68CE}">
      <dgm:prSet/>
      <dgm:spPr/>
      <dgm:t>
        <a:bodyPr/>
        <a:lstStyle/>
        <a:p>
          <a:endParaRPr lang="en-US"/>
        </a:p>
      </dgm:t>
    </dgm:pt>
    <dgm:pt modelId="{67D85144-2274-4B62-8F56-FEAF32F37858}">
      <dgm:prSet/>
      <dgm:spPr/>
      <dgm:t>
        <a:bodyPr/>
        <a:lstStyle/>
        <a:p>
          <a:r>
            <a:rPr lang="en-US"/>
            <a:t>Exploring more tools and techniques in game development.</a:t>
          </a:r>
        </a:p>
      </dgm:t>
    </dgm:pt>
    <dgm:pt modelId="{F38ED4A0-F6AB-41E6-9E40-4B80065E4E74}" type="parTrans" cxnId="{C26D0788-9631-4FE8-80D3-9AFE1F2FF8E6}">
      <dgm:prSet/>
      <dgm:spPr/>
      <dgm:t>
        <a:bodyPr/>
        <a:lstStyle/>
        <a:p>
          <a:endParaRPr lang="en-US"/>
        </a:p>
      </dgm:t>
    </dgm:pt>
    <dgm:pt modelId="{373D9529-454E-4835-B110-46B5EEEC6E06}" type="sibTrans" cxnId="{C26D0788-9631-4FE8-80D3-9AFE1F2FF8E6}">
      <dgm:prSet/>
      <dgm:spPr/>
      <dgm:t>
        <a:bodyPr/>
        <a:lstStyle/>
        <a:p>
          <a:endParaRPr lang="en-US"/>
        </a:p>
      </dgm:t>
    </dgm:pt>
    <dgm:pt modelId="{E92AEEE4-8A14-4511-BCFC-2255F81F3455}" type="pres">
      <dgm:prSet presAssocID="{4714C299-C818-4415-A2A2-F6F85AD54D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0F416F-4494-4FF3-8302-624ABDF9FC95}" type="pres">
      <dgm:prSet presAssocID="{B3C0CF4F-09D6-403C-A8F1-8032C7C25911}" presName="hierRoot1" presStyleCnt="0"/>
      <dgm:spPr/>
    </dgm:pt>
    <dgm:pt modelId="{DA1E2F82-3996-48F1-9ADE-CA128310486B}" type="pres">
      <dgm:prSet presAssocID="{B3C0CF4F-09D6-403C-A8F1-8032C7C25911}" presName="composite" presStyleCnt="0"/>
      <dgm:spPr/>
    </dgm:pt>
    <dgm:pt modelId="{77CD616E-4BDA-4C0E-9670-8EC20708DA7F}" type="pres">
      <dgm:prSet presAssocID="{B3C0CF4F-09D6-403C-A8F1-8032C7C25911}" presName="background" presStyleLbl="node0" presStyleIdx="0" presStyleCnt="2"/>
      <dgm:spPr/>
    </dgm:pt>
    <dgm:pt modelId="{38D5E1E6-E06E-4552-B5B0-8BAD3FE436EF}" type="pres">
      <dgm:prSet presAssocID="{B3C0CF4F-09D6-403C-A8F1-8032C7C25911}" presName="text" presStyleLbl="fgAcc0" presStyleIdx="0" presStyleCnt="2">
        <dgm:presLayoutVars>
          <dgm:chPref val="3"/>
        </dgm:presLayoutVars>
      </dgm:prSet>
      <dgm:spPr/>
    </dgm:pt>
    <dgm:pt modelId="{2809DB53-605A-4B28-92F9-076753F45F09}" type="pres">
      <dgm:prSet presAssocID="{B3C0CF4F-09D6-403C-A8F1-8032C7C25911}" presName="hierChild2" presStyleCnt="0"/>
      <dgm:spPr/>
    </dgm:pt>
    <dgm:pt modelId="{0C89B17D-8F40-47F9-94E2-B60E75E79A98}" type="pres">
      <dgm:prSet presAssocID="{67D85144-2274-4B62-8F56-FEAF32F37858}" presName="hierRoot1" presStyleCnt="0"/>
      <dgm:spPr/>
    </dgm:pt>
    <dgm:pt modelId="{22810D0E-0E91-44AF-A7EC-27122AF98963}" type="pres">
      <dgm:prSet presAssocID="{67D85144-2274-4B62-8F56-FEAF32F37858}" presName="composite" presStyleCnt="0"/>
      <dgm:spPr/>
    </dgm:pt>
    <dgm:pt modelId="{F7EBA6AF-1F07-4FE0-B099-5404E2FEE4F8}" type="pres">
      <dgm:prSet presAssocID="{67D85144-2274-4B62-8F56-FEAF32F37858}" presName="background" presStyleLbl="node0" presStyleIdx="1" presStyleCnt="2"/>
      <dgm:spPr/>
    </dgm:pt>
    <dgm:pt modelId="{01F541F0-D387-40B0-828F-C1BFB2C91284}" type="pres">
      <dgm:prSet presAssocID="{67D85144-2274-4B62-8F56-FEAF32F37858}" presName="text" presStyleLbl="fgAcc0" presStyleIdx="1" presStyleCnt="2">
        <dgm:presLayoutVars>
          <dgm:chPref val="3"/>
        </dgm:presLayoutVars>
      </dgm:prSet>
      <dgm:spPr/>
    </dgm:pt>
    <dgm:pt modelId="{88CED8C9-B1DB-4078-8856-FA08B58F0441}" type="pres">
      <dgm:prSet presAssocID="{67D85144-2274-4B62-8F56-FEAF32F37858}" presName="hierChild2" presStyleCnt="0"/>
      <dgm:spPr/>
    </dgm:pt>
  </dgm:ptLst>
  <dgm:cxnLst>
    <dgm:cxn modelId="{2E8C6D24-07B8-4760-ACCF-4D0C56B12687}" type="presOf" srcId="{67D85144-2274-4B62-8F56-FEAF32F37858}" destId="{01F541F0-D387-40B0-828F-C1BFB2C91284}" srcOrd="0" destOrd="0" presId="urn:microsoft.com/office/officeart/2005/8/layout/hierarchy1"/>
    <dgm:cxn modelId="{C26D0788-9631-4FE8-80D3-9AFE1F2FF8E6}" srcId="{4714C299-C818-4415-A2A2-F6F85AD54D2C}" destId="{67D85144-2274-4B62-8F56-FEAF32F37858}" srcOrd="1" destOrd="0" parTransId="{F38ED4A0-F6AB-41E6-9E40-4B80065E4E74}" sibTransId="{373D9529-454E-4835-B110-46B5EEEC6E06}"/>
    <dgm:cxn modelId="{3FE1D0BC-2377-4ADA-8C1E-5EA0E3D6B20B}" type="presOf" srcId="{4714C299-C818-4415-A2A2-F6F85AD54D2C}" destId="{E92AEEE4-8A14-4511-BCFC-2255F81F3455}" srcOrd="0" destOrd="0" presId="urn:microsoft.com/office/officeart/2005/8/layout/hierarchy1"/>
    <dgm:cxn modelId="{988A43E5-2A11-42D7-ADBC-C114E6E3557E}" type="presOf" srcId="{B3C0CF4F-09D6-403C-A8F1-8032C7C25911}" destId="{38D5E1E6-E06E-4552-B5B0-8BAD3FE436EF}" srcOrd="0" destOrd="0" presId="urn:microsoft.com/office/officeart/2005/8/layout/hierarchy1"/>
    <dgm:cxn modelId="{40EEB3F2-4A37-43C1-B2AC-BB9A7C7D68CE}" srcId="{4714C299-C818-4415-A2A2-F6F85AD54D2C}" destId="{B3C0CF4F-09D6-403C-A8F1-8032C7C25911}" srcOrd="0" destOrd="0" parTransId="{6C1202EA-7349-436E-BB72-9B836EFB43B8}" sibTransId="{61A15E9A-219D-4249-97F4-F67D29ED7B88}"/>
    <dgm:cxn modelId="{79626767-ED75-480E-AF32-A54E268CF828}" type="presParOf" srcId="{E92AEEE4-8A14-4511-BCFC-2255F81F3455}" destId="{A30F416F-4494-4FF3-8302-624ABDF9FC95}" srcOrd="0" destOrd="0" presId="urn:microsoft.com/office/officeart/2005/8/layout/hierarchy1"/>
    <dgm:cxn modelId="{0B095813-AD33-4B0A-890E-6BF3F448120B}" type="presParOf" srcId="{A30F416F-4494-4FF3-8302-624ABDF9FC95}" destId="{DA1E2F82-3996-48F1-9ADE-CA128310486B}" srcOrd="0" destOrd="0" presId="urn:microsoft.com/office/officeart/2005/8/layout/hierarchy1"/>
    <dgm:cxn modelId="{67A904CC-C0B6-4924-B9C6-E091EA610ACA}" type="presParOf" srcId="{DA1E2F82-3996-48F1-9ADE-CA128310486B}" destId="{77CD616E-4BDA-4C0E-9670-8EC20708DA7F}" srcOrd="0" destOrd="0" presId="urn:microsoft.com/office/officeart/2005/8/layout/hierarchy1"/>
    <dgm:cxn modelId="{745FF657-621A-4828-817B-CDDDD38CCBF1}" type="presParOf" srcId="{DA1E2F82-3996-48F1-9ADE-CA128310486B}" destId="{38D5E1E6-E06E-4552-B5B0-8BAD3FE436EF}" srcOrd="1" destOrd="0" presId="urn:microsoft.com/office/officeart/2005/8/layout/hierarchy1"/>
    <dgm:cxn modelId="{9EDF1949-5D1B-419E-8482-F5E0BA55946F}" type="presParOf" srcId="{A30F416F-4494-4FF3-8302-624ABDF9FC95}" destId="{2809DB53-605A-4B28-92F9-076753F45F09}" srcOrd="1" destOrd="0" presId="urn:microsoft.com/office/officeart/2005/8/layout/hierarchy1"/>
    <dgm:cxn modelId="{06E6EFA8-47AB-4B32-BB46-396409744F61}" type="presParOf" srcId="{E92AEEE4-8A14-4511-BCFC-2255F81F3455}" destId="{0C89B17D-8F40-47F9-94E2-B60E75E79A98}" srcOrd="1" destOrd="0" presId="urn:microsoft.com/office/officeart/2005/8/layout/hierarchy1"/>
    <dgm:cxn modelId="{30C1BE0D-9DAB-46DE-9854-D922CE43BB12}" type="presParOf" srcId="{0C89B17D-8F40-47F9-94E2-B60E75E79A98}" destId="{22810D0E-0E91-44AF-A7EC-27122AF98963}" srcOrd="0" destOrd="0" presId="urn:microsoft.com/office/officeart/2005/8/layout/hierarchy1"/>
    <dgm:cxn modelId="{C0398237-BFD1-4E6F-9DFF-FD55F5EAEA32}" type="presParOf" srcId="{22810D0E-0E91-44AF-A7EC-27122AF98963}" destId="{F7EBA6AF-1F07-4FE0-B099-5404E2FEE4F8}" srcOrd="0" destOrd="0" presId="urn:microsoft.com/office/officeart/2005/8/layout/hierarchy1"/>
    <dgm:cxn modelId="{BEA2904A-A9DB-463D-9895-94DF286053F0}" type="presParOf" srcId="{22810D0E-0E91-44AF-A7EC-27122AF98963}" destId="{01F541F0-D387-40B0-828F-C1BFB2C91284}" srcOrd="1" destOrd="0" presId="urn:microsoft.com/office/officeart/2005/8/layout/hierarchy1"/>
    <dgm:cxn modelId="{A30940DD-345F-48EB-A86D-EFB95F48DC61}" type="presParOf" srcId="{0C89B17D-8F40-47F9-94E2-B60E75E79A98}" destId="{88CED8C9-B1DB-4078-8856-FA08B58F04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A2D2B-FC01-4AB9-8F2E-305746B680E1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BB252-26EA-4A23-A6BA-0F944D99CA1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software used to create and build games.</a:t>
          </a:r>
        </a:p>
      </dsp:txBody>
      <dsp:txXfrm>
        <a:off x="456496" y="980400"/>
        <a:ext cx="3381034" cy="2099279"/>
      </dsp:txXfrm>
    </dsp:sp>
    <dsp:sp modelId="{DBEDC055-BAD4-4494-9020-F999CD271C5E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87AFB-8F4C-4CD5-B411-0385E38B0CB1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provides the framework for game development, including rendering, physics, input, scripting, and more.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1480-C73F-4BF6-AA9B-F62CC826BD1F}">
      <dsp:nvSpPr>
        <dsp:cNvPr id="0" name=""/>
        <dsp:cNvSpPr/>
      </dsp:nvSpPr>
      <dsp:spPr>
        <a:xfrm>
          <a:off x="0" y="2100577"/>
          <a:ext cx="362112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77299-89EF-414F-980F-E27696A49F8B}">
      <dsp:nvSpPr>
        <dsp:cNvPr id="0" name=""/>
        <dsp:cNvSpPr/>
      </dsp:nvSpPr>
      <dsp:spPr>
        <a:xfrm>
          <a:off x="181056" y="1716817"/>
          <a:ext cx="253479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809" tIns="0" rIns="9580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Unity</a:t>
          </a:r>
        </a:p>
      </dsp:txBody>
      <dsp:txXfrm>
        <a:off x="218523" y="1754284"/>
        <a:ext cx="2459856" cy="692586"/>
      </dsp:txXfrm>
    </dsp:sp>
    <dsp:sp modelId="{27F64B89-F85F-4E35-9FA5-BF3F760601DB}">
      <dsp:nvSpPr>
        <dsp:cNvPr id="0" name=""/>
        <dsp:cNvSpPr/>
      </dsp:nvSpPr>
      <dsp:spPr>
        <a:xfrm>
          <a:off x="0" y="3279937"/>
          <a:ext cx="362112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BA112-49D2-4740-884C-865B4DA134CB}">
      <dsp:nvSpPr>
        <dsp:cNvPr id="0" name=""/>
        <dsp:cNvSpPr/>
      </dsp:nvSpPr>
      <dsp:spPr>
        <a:xfrm>
          <a:off x="181056" y="2896177"/>
          <a:ext cx="2534790" cy="7675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809" tIns="0" rIns="9580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Unreal Engine</a:t>
          </a:r>
        </a:p>
      </dsp:txBody>
      <dsp:txXfrm>
        <a:off x="218523" y="2933644"/>
        <a:ext cx="245985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8A76E-8D52-4C22-A37B-144CFAE816A1}">
      <dsp:nvSpPr>
        <dsp:cNvPr id="0" name=""/>
        <dsp:cNvSpPr/>
      </dsp:nvSpPr>
      <dsp:spPr>
        <a:xfrm>
          <a:off x="884935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240E-70B5-46DB-86E2-06DC6B0E7F3D}">
      <dsp:nvSpPr>
        <dsp:cNvPr id="0" name=""/>
        <dsp:cNvSpPr/>
      </dsp:nvSpPr>
      <dsp:spPr>
        <a:xfrm>
          <a:off x="1352935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A9E0F-44ED-4F7B-9E58-986A374AE509}">
      <dsp:nvSpPr>
        <dsp:cNvPr id="0" name=""/>
        <dsp:cNvSpPr/>
      </dsp:nvSpPr>
      <dsp:spPr>
        <a:xfrm>
          <a:off x="182935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Minimum RAM: 8 GB</a:t>
          </a:r>
        </a:p>
      </dsp:txBody>
      <dsp:txXfrm>
        <a:off x="182935" y="2924702"/>
        <a:ext cx="3600000" cy="720000"/>
      </dsp:txXfrm>
    </dsp:sp>
    <dsp:sp modelId="{898A4B75-D66B-4CA8-823A-0127C14C9F32}">
      <dsp:nvSpPr>
        <dsp:cNvPr id="0" name=""/>
        <dsp:cNvSpPr/>
      </dsp:nvSpPr>
      <dsp:spPr>
        <a:xfrm>
          <a:off x="5114935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8B77B-CF0C-4F9A-9F6E-322AD81ECF50}">
      <dsp:nvSpPr>
        <dsp:cNvPr id="0" name=""/>
        <dsp:cNvSpPr/>
      </dsp:nvSpPr>
      <dsp:spPr>
        <a:xfrm>
          <a:off x="5582935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ED086-3691-4114-AB20-636A9B763E88}">
      <dsp:nvSpPr>
        <dsp:cNvPr id="0" name=""/>
        <dsp:cNvSpPr/>
      </dsp:nvSpPr>
      <dsp:spPr>
        <a:xfrm>
          <a:off x="4412935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Minimum SSD: 128 GB</a:t>
          </a:r>
        </a:p>
      </dsp:txBody>
      <dsp:txXfrm>
        <a:off x="4412935" y="29247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AEB13-713C-47DC-A046-A407B303BB1F}">
      <dsp:nvSpPr>
        <dsp:cNvPr id="0" name=""/>
        <dsp:cNvSpPr/>
      </dsp:nvSpPr>
      <dsp:spPr>
        <a:xfrm>
          <a:off x="1000" y="1259426"/>
          <a:ext cx="2341105" cy="11705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Minimum RAM: 16 GB</a:t>
          </a:r>
        </a:p>
      </dsp:txBody>
      <dsp:txXfrm>
        <a:off x="35284" y="1293710"/>
        <a:ext cx="2272537" cy="1101984"/>
      </dsp:txXfrm>
    </dsp:sp>
    <dsp:sp modelId="{466FDFF8-6299-4152-8612-4B9733B9BB8C}">
      <dsp:nvSpPr>
        <dsp:cNvPr id="0" name=""/>
        <dsp:cNvSpPr/>
      </dsp:nvSpPr>
      <dsp:spPr>
        <a:xfrm>
          <a:off x="2927382" y="1259426"/>
          <a:ext cx="2341105" cy="1170552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Minimum Graphics Card: 4 GB</a:t>
          </a:r>
        </a:p>
      </dsp:txBody>
      <dsp:txXfrm>
        <a:off x="2961666" y="1293710"/>
        <a:ext cx="2272537" cy="1101984"/>
      </dsp:txXfrm>
    </dsp:sp>
    <dsp:sp modelId="{BD65D0E7-DADA-45DA-97E6-33EF07B98C0E}">
      <dsp:nvSpPr>
        <dsp:cNvPr id="0" name=""/>
        <dsp:cNvSpPr/>
      </dsp:nvSpPr>
      <dsp:spPr>
        <a:xfrm>
          <a:off x="5853764" y="1259426"/>
          <a:ext cx="2341105" cy="117055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Minimum SSD: 512 GB</a:t>
          </a:r>
        </a:p>
      </dsp:txBody>
      <dsp:txXfrm>
        <a:off x="5888048" y="1293710"/>
        <a:ext cx="2272537" cy="11019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083F0-11B2-49A2-97E8-1205F1C2AFC7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2FB0-07CE-4B43-8651-35AFD4807AD3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Blender (Free and Open Source)</a:t>
          </a:r>
        </a:p>
      </dsp:txBody>
      <dsp:txXfrm>
        <a:off x="283960" y="1066136"/>
        <a:ext cx="2107770" cy="1308711"/>
      </dsp:txXfrm>
    </dsp:sp>
    <dsp:sp modelId="{43974374-6D07-4B15-AFA1-4E0E9D6B5BCA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9074F-33D2-4B45-8A6A-CE17CC92CB18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Maya</a:t>
          </a:r>
        </a:p>
      </dsp:txBody>
      <dsp:txXfrm>
        <a:off x="2959652" y="1066136"/>
        <a:ext cx="2107770" cy="1308711"/>
      </dsp:txXfrm>
    </dsp:sp>
    <dsp:sp modelId="{6198569E-977C-4D61-BE50-B8B3E6474756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5128F-4C90-4CAE-A07D-47EFF1AE9E51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3D Max</a:t>
          </a:r>
        </a:p>
      </dsp:txBody>
      <dsp:txXfrm>
        <a:off x="5635343" y="1066136"/>
        <a:ext cx="2107770" cy="13087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C8A25-B154-4071-AD40-9691ACF5C0E1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031B9-F781-46B3-9878-89F056D37F69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UI (User Interface) – The design of screens, menus, and other visual elements.</a:t>
          </a:r>
        </a:p>
      </dsp:txBody>
      <dsp:txXfrm>
        <a:off x="433546" y="784100"/>
        <a:ext cx="3211056" cy="1993740"/>
      </dsp:txXfrm>
    </dsp:sp>
    <dsp:sp modelId="{CE7AE74A-66C3-4C12-8716-4F7733834F6A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E7045-4E5B-49D0-9DA0-F4C476B6F51F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UX (User Experience) – The overall experience of the player interacting with the game.</a:t>
          </a:r>
        </a:p>
      </dsp:txBody>
      <dsp:txXfrm>
        <a:off x="4509795" y="784100"/>
        <a:ext cx="3211056" cy="1993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5D7AF-0454-4BBD-A34D-BD024EC075F4}">
      <dsp:nvSpPr>
        <dsp:cNvPr id="0" name=""/>
        <dsp:cNvSpPr/>
      </dsp:nvSpPr>
      <dsp:spPr>
        <a:xfrm>
          <a:off x="0" y="51929"/>
          <a:ext cx="5000124" cy="26217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Short for 'independent video games.'</a:t>
          </a:r>
        </a:p>
      </dsp:txBody>
      <dsp:txXfrm>
        <a:off x="127983" y="179912"/>
        <a:ext cx="4744158" cy="2365784"/>
      </dsp:txXfrm>
    </dsp:sp>
    <dsp:sp modelId="{B14D4D89-DA62-437D-9F04-388CC7425672}">
      <dsp:nvSpPr>
        <dsp:cNvPr id="0" name=""/>
        <dsp:cNvSpPr/>
      </dsp:nvSpPr>
      <dsp:spPr>
        <a:xfrm>
          <a:off x="0" y="2780239"/>
          <a:ext cx="5000124" cy="262175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Developed by individuals or small teams, independently from major studios.</a:t>
          </a:r>
        </a:p>
      </dsp:txBody>
      <dsp:txXfrm>
        <a:off x="127983" y="2908222"/>
        <a:ext cx="4744158" cy="23657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B7F8F-16CC-4DAD-B519-1549731F0F1F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8471A-D4C7-4EA7-B4F9-85ED91BFE35B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230AF-1C2D-4E27-8B11-61711011AAAC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 the blog for a detailed comparison:</a:t>
          </a:r>
        </a:p>
      </dsp:txBody>
      <dsp:txXfrm>
        <a:off x="1568246" y="735468"/>
        <a:ext cx="6661353" cy="1357788"/>
      </dsp:txXfrm>
    </dsp:sp>
    <dsp:sp modelId="{16DD1A4A-1572-4884-AEAA-7B5CD46A2918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3140F-0F9F-469E-8DCA-D17DAC40BF0A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1B183-11CB-44F9-8F6E-A13355869BAB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https://blog.udemy.com/unity-vs-unreal-which-game-engine-is-best-for-you/</a:t>
          </a:r>
        </a:p>
      </dsp:txBody>
      <dsp:txXfrm>
        <a:off x="1568246" y="2432705"/>
        <a:ext cx="6661353" cy="13577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D616E-4BDA-4C0E-9670-8EC20708DA7F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5E1E6-E06E-4552-B5B0-8BAD3FE436EF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Hands-on practice with Unity game engine.</a:t>
          </a:r>
        </a:p>
      </dsp:txBody>
      <dsp:txXfrm>
        <a:off x="456496" y="980400"/>
        <a:ext cx="3381034" cy="2099279"/>
      </dsp:txXfrm>
    </dsp:sp>
    <dsp:sp modelId="{F7EBA6AF-1F07-4FE0-B099-5404E2FEE4F8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541F0-D387-40B0-828F-C1BFB2C91284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Exploring more tools and techniques in game development.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ce and pins on a board game">
            <a:extLst>
              <a:ext uri="{FF2B5EF4-FFF2-40B4-BE49-F238E27FC236}">
                <a16:creationId xmlns:a16="http://schemas.microsoft.com/office/drawing/2014/main" id="{DAFF69EB-508A-B888-6F0B-EE0819BB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49" r="31261"/>
          <a:stretch/>
        </p:blipFill>
        <p:spPr>
          <a:xfrm>
            <a:off x="3028949" y="10"/>
            <a:ext cx="6120019" cy="68758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854" y="2950387"/>
            <a:ext cx="2289220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Introduction to Game Design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441" y="743803"/>
            <a:ext cx="2106633" cy="1382392"/>
          </a:xfrm>
        </p:spPr>
        <p:txBody>
          <a:bodyPr anchor="b">
            <a:normAutofit/>
          </a:bodyPr>
          <a:lstStyle/>
          <a:p>
            <a:pPr algn="r"/>
            <a:r>
              <a:rPr lang="en-US" sz="1700">
                <a:solidFill>
                  <a:srgbClr val="FFFFFF"/>
                </a:solidFill>
              </a:rPr>
              <a:t>Overview of Game Engines and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What's Next?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CC7D6AB-F6DA-709D-5ECF-CCD0A3428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61702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a Game Engine?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7DAE1-37F4-4CE8-CAF8-27EEEBD32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84163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Popular Game Engines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FC4F3E5-6E8A-54BE-35C3-089EFFD3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159126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System Requirements for 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4D140-B30A-61B1-0201-026C05990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15357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System Requirements for Unreal Engine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D45468-652E-DB8C-2142-D0B825B2A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3353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3D Modeling Tools for Game Development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C42DCD-29D3-EB71-035E-0EBA0EDA5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640213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Understanding UI and UX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94B10C-F008-25DD-D709-083C51CC0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181023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Indie Games Explained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17B67-C189-8469-06AF-3EF575E0F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57599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Unity vs. Unreal Engine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B308B5F-7FA0-18A3-2BD9-0E324D577D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210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Game Design and Development</vt:lpstr>
      <vt:lpstr>What is a Game Engine?</vt:lpstr>
      <vt:lpstr>Popular Game Engines</vt:lpstr>
      <vt:lpstr>System Requirements for Unity</vt:lpstr>
      <vt:lpstr>System Requirements for Unreal Engine</vt:lpstr>
      <vt:lpstr>3D Modeling Tools for Game Development</vt:lpstr>
      <vt:lpstr>Understanding UI and UX</vt:lpstr>
      <vt:lpstr>Indie Games Explained</vt:lpstr>
      <vt:lpstr>Unity vs. Unreal Engine</vt:lpstr>
      <vt:lpstr>What's Next?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 hr</cp:lastModifiedBy>
  <cp:revision>2</cp:revision>
  <dcterms:created xsi:type="dcterms:W3CDTF">2013-01-27T09:14:16Z</dcterms:created>
  <dcterms:modified xsi:type="dcterms:W3CDTF">2024-10-16T18:18:55Z</dcterms:modified>
  <cp:category/>
</cp:coreProperties>
</file>