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0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8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78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9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9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5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2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6378-1BFE-4BEA-AC31-565F09F4F49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2E1FA-4B00-48A7-86FD-2E046205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7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9748910" y="619021"/>
            <a:ext cx="1209821" cy="4889021"/>
            <a:chOff x="9748910" y="1111392"/>
            <a:chExt cx="1209821" cy="4889021"/>
          </a:xfrm>
        </p:grpSpPr>
        <p:sp>
          <p:nvSpPr>
            <p:cNvPr id="4" name="圆角矩形 3"/>
            <p:cNvSpPr/>
            <p:nvPr/>
          </p:nvSpPr>
          <p:spPr>
            <a:xfrm>
              <a:off x="9748910" y="1111392"/>
              <a:ext cx="1209821" cy="48890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圆柱形 4"/>
            <p:cNvSpPr/>
            <p:nvPr/>
          </p:nvSpPr>
          <p:spPr>
            <a:xfrm>
              <a:off x="9925863" y="1383640"/>
              <a:ext cx="836558" cy="634920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DB</a:t>
              </a:r>
              <a:endPara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缺角矩形 5"/>
            <p:cNvSpPr/>
            <p:nvPr/>
          </p:nvSpPr>
          <p:spPr>
            <a:xfrm>
              <a:off x="9925863" y="2290809"/>
              <a:ext cx="836558" cy="634920"/>
            </a:xfrm>
            <a:prstGeom prst="plaqu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MQ</a:t>
              </a:r>
              <a:endPara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对角圆角矩形 6"/>
            <p:cNvSpPr/>
            <p:nvPr/>
          </p:nvSpPr>
          <p:spPr>
            <a:xfrm>
              <a:off x="9925863" y="3197978"/>
              <a:ext cx="836558" cy="634920"/>
            </a:xfrm>
            <a:prstGeom prst="round2Diag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File</a:t>
              </a:r>
              <a:endPara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流程图: 文档 7"/>
            <p:cNvSpPr/>
            <p:nvPr/>
          </p:nvSpPr>
          <p:spPr>
            <a:xfrm>
              <a:off x="9925863" y="4105147"/>
              <a:ext cx="836558" cy="665753"/>
            </a:xfrm>
            <a:prstGeom prst="flowChartDocumen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3rd</a:t>
              </a:r>
              <a:endPara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流程图: 文档 8"/>
            <p:cNvSpPr/>
            <p:nvPr/>
          </p:nvSpPr>
          <p:spPr>
            <a:xfrm>
              <a:off x="9925863" y="5043149"/>
              <a:ext cx="836558" cy="665753"/>
            </a:xfrm>
            <a:prstGeom prst="flowChartDocumen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……</a:t>
              </a:r>
              <a:endPara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17470" y="619021"/>
            <a:ext cx="2026198" cy="4889021"/>
            <a:chOff x="4276128" y="476472"/>
            <a:chExt cx="2026198" cy="4889021"/>
          </a:xfrm>
        </p:grpSpPr>
        <p:sp>
          <p:nvSpPr>
            <p:cNvPr id="33" name="圆角矩形 32"/>
            <p:cNvSpPr/>
            <p:nvPr/>
          </p:nvSpPr>
          <p:spPr>
            <a:xfrm>
              <a:off x="4276128" y="476472"/>
              <a:ext cx="2026198" cy="488902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501753" y="2290038"/>
              <a:ext cx="1574947" cy="1224629"/>
              <a:chOff x="4487593" y="2290766"/>
              <a:chExt cx="1574947" cy="1224629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487593" y="2644726"/>
                <a:ext cx="970671" cy="55320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Service</a:t>
                </a:r>
                <a:endParaRPr lang="zh-CN" altLang="en-US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5598306" y="2290766"/>
                <a:ext cx="464234" cy="43570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598306" y="3079691"/>
                <a:ext cx="464234" cy="43570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17" name="直接连接符 16"/>
              <p:cNvCxnSpPr>
                <a:stCxn id="12" idx="7"/>
                <a:endCxn id="14" idx="2"/>
              </p:cNvCxnSpPr>
              <p:nvPr/>
            </p:nvCxnSpPr>
            <p:spPr>
              <a:xfrm flipV="1">
                <a:off x="5316113" y="2508618"/>
                <a:ext cx="282193" cy="2171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2" idx="5"/>
                <a:endCxn id="15" idx="2"/>
              </p:cNvCxnSpPr>
              <p:nvPr/>
            </p:nvCxnSpPr>
            <p:spPr>
              <a:xfrm>
                <a:off x="5316113" y="3116919"/>
                <a:ext cx="282193" cy="180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4501753" y="3867888"/>
              <a:ext cx="1574947" cy="1224629"/>
              <a:chOff x="4487593" y="2290766"/>
              <a:chExt cx="1574947" cy="1224629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487593" y="2644726"/>
                <a:ext cx="970671" cy="55320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Service</a:t>
                </a:r>
                <a:endParaRPr lang="zh-CN" altLang="en-US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598306" y="2290766"/>
                <a:ext cx="464234" cy="43570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598306" y="3079691"/>
                <a:ext cx="464234" cy="43570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25" name="直接连接符 24"/>
              <p:cNvCxnSpPr>
                <a:stCxn id="22" idx="7"/>
                <a:endCxn id="23" idx="2"/>
              </p:cNvCxnSpPr>
              <p:nvPr/>
            </p:nvCxnSpPr>
            <p:spPr>
              <a:xfrm flipV="1">
                <a:off x="5316113" y="2508618"/>
                <a:ext cx="282193" cy="2171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22" idx="5"/>
                <a:endCxn id="24" idx="2"/>
              </p:cNvCxnSpPr>
              <p:nvPr/>
            </p:nvCxnSpPr>
            <p:spPr>
              <a:xfrm>
                <a:off x="5316113" y="3116919"/>
                <a:ext cx="282193" cy="180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4501753" y="674960"/>
              <a:ext cx="1574947" cy="1224629"/>
              <a:chOff x="4487593" y="2290766"/>
              <a:chExt cx="1574947" cy="1224629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487593" y="2644726"/>
                <a:ext cx="970671" cy="55320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Service</a:t>
                </a:r>
                <a:endParaRPr lang="zh-CN" altLang="en-US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598306" y="2290766"/>
                <a:ext cx="464234" cy="43570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598306" y="3079691"/>
                <a:ext cx="464234" cy="43570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31" name="直接连接符 30"/>
              <p:cNvCxnSpPr>
                <a:stCxn id="28" idx="7"/>
                <a:endCxn id="29" idx="2"/>
              </p:cNvCxnSpPr>
              <p:nvPr/>
            </p:nvCxnSpPr>
            <p:spPr>
              <a:xfrm flipV="1">
                <a:off x="5316113" y="2508618"/>
                <a:ext cx="282193" cy="2171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5"/>
                <a:endCxn id="30" idx="2"/>
              </p:cNvCxnSpPr>
              <p:nvPr/>
            </p:nvCxnSpPr>
            <p:spPr>
              <a:xfrm>
                <a:off x="5316113" y="3116919"/>
                <a:ext cx="282193" cy="180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圆角矩形 35"/>
          <p:cNvSpPr/>
          <p:nvPr/>
        </p:nvSpPr>
        <p:spPr>
          <a:xfrm>
            <a:off x="3742150" y="1466687"/>
            <a:ext cx="1280160" cy="3192928"/>
          </a:xfrm>
          <a:prstGeom prst="roundRect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</a:p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182220" y="2565867"/>
            <a:ext cx="1139530" cy="914400"/>
          </a:xfrm>
          <a:prstGeom prst="ellipse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Mobile</a:t>
            </a:r>
          </a:p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182220" y="1035361"/>
            <a:ext cx="1139530" cy="914400"/>
          </a:xfrm>
          <a:prstGeom prst="ellipse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</a:p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Pages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189590" y="4093578"/>
            <a:ext cx="1139530" cy="914400"/>
          </a:xfrm>
          <a:prstGeom prst="ellipse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Other</a:t>
            </a:r>
          </a:p>
          <a:p>
            <a:pPr algn="ctr"/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lient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左右箭头 42"/>
          <p:cNvSpPr/>
          <p:nvPr/>
        </p:nvSpPr>
        <p:spPr>
          <a:xfrm>
            <a:off x="2698008" y="2933295"/>
            <a:ext cx="562708" cy="259712"/>
          </a:xfrm>
          <a:prstGeom prst="leftRightArrow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左右箭头 43"/>
          <p:cNvSpPr/>
          <p:nvPr/>
        </p:nvSpPr>
        <p:spPr>
          <a:xfrm>
            <a:off x="5338536" y="2933295"/>
            <a:ext cx="562708" cy="259712"/>
          </a:xfrm>
          <a:prstGeom prst="leftRightArrow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左右箭头 44"/>
          <p:cNvSpPr/>
          <p:nvPr/>
        </p:nvSpPr>
        <p:spPr>
          <a:xfrm>
            <a:off x="8714935" y="2933295"/>
            <a:ext cx="562708" cy="259712"/>
          </a:xfrm>
          <a:prstGeom prst="leftRightArrow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307949" y="52929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930824" y="52929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6265" y="619020"/>
            <a:ext cx="4452271" cy="5162801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521031" y="5979923"/>
            <a:ext cx="916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503449" y="5975419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UBSI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微服务平台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533666" y="597541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资源及第三方应用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979361" y="1035361"/>
            <a:ext cx="0" cy="425758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2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73020" y="1898961"/>
            <a:ext cx="1256180" cy="806139"/>
          </a:xfrm>
          <a:prstGeom prst="ellipse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Gateway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73020" y="2584761"/>
            <a:ext cx="1256180" cy="806139"/>
          </a:xfrm>
          <a:prstGeom prst="ellipse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Gateway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73020" y="3270561"/>
            <a:ext cx="1256180" cy="806139"/>
          </a:xfrm>
          <a:prstGeom prst="ellipse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Gateway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44600" y="1028700"/>
            <a:ext cx="1104900" cy="870261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App-1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44600" y="2552699"/>
            <a:ext cx="1104900" cy="870261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App-2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44600" y="4076698"/>
            <a:ext cx="1104900" cy="870261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App-3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700352" y="934915"/>
            <a:ext cx="1561513" cy="1617784"/>
            <a:chOff x="8553157" y="1434905"/>
            <a:chExt cx="1561513" cy="1617784"/>
          </a:xfrm>
        </p:grpSpPr>
        <p:sp>
          <p:nvSpPr>
            <p:cNvPr id="13" name="圆角矩形 12"/>
            <p:cNvSpPr/>
            <p:nvPr/>
          </p:nvSpPr>
          <p:spPr>
            <a:xfrm>
              <a:off x="8553157" y="1434905"/>
              <a:ext cx="1561513" cy="161778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980020" y="1546692"/>
              <a:ext cx="1002180" cy="62833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Service</a:t>
              </a:r>
              <a:endPara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62520" y="1924361"/>
              <a:ext cx="1002180" cy="62833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Service</a:t>
              </a:r>
              <a:endPara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980020" y="2302030"/>
              <a:ext cx="1002180" cy="62833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Service</a:t>
              </a:r>
              <a:endPara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00352" y="3422960"/>
            <a:ext cx="1561513" cy="1617784"/>
            <a:chOff x="8553157" y="1434905"/>
            <a:chExt cx="1561513" cy="1617784"/>
          </a:xfrm>
        </p:grpSpPr>
        <p:sp>
          <p:nvSpPr>
            <p:cNvPr id="16" name="圆角矩形 15"/>
            <p:cNvSpPr/>
            <p:nvPr/>
          </p:nvSpPr>
          <p:spPr>
            <a:xfrm>
              <a:off x="8553157" y="1434905"/>
              <a:ext cx="1561513" cy="161778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980020" y="1546692"/>
              <a:ext cx="1002180" cy="62833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Service</a:t>
              </a:r>
              <a:endPara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662520" y="1924361"/>
              <a:ext cx="1002180" cy="62833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Service</a:t>
              </a:r>
              <a:endPara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980020" y="2302030"/>
              <a:ext cx="1002180" cy="62833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Service</a:t>
              </a:r>
              <a:endPara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6231569" y="707560"/>
            <a:ext cx="1266413" cy="119140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Registry</a:t>
            </a:r>
          </a:p>
          <a:p>
            <a:pPr algn="ctr"/>
            <a:r>
              <a:rPr lang="en-US" altLang="zh-CN" sz="1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Center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231568" y="4080481"/>
            <a:ext cx="1266413" cy="1191401"/>
          </a:xfrm>
          <a:prstGeom prst="ellipse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</a:p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Admin</a:t>
            </a:r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十字箭头 25"/>
          <p:cNvSpPr/>
          <p:nvPr/>
        </p:nvSpPr>
        <p:spPr>
          <a:xfrm>
            <a:off x="5957247" y="2381645"/>
            <a:ext cx="1815053" cy="1216152"/>
          </a:xfrm>
          <a:prstGeom prst="quadArrow">
            <a:avLst>
              <a:gd name="adj1" fmla="val 10932"/>
              <a:gd name="adj2" fmla="val 10933"/>
              <a:gd name="adj3" fmla="val 16716"/>
            </a:avLst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左右箭头 26"/>
          <p:cNvSpPr/>
          <p:nvPr/>
        </p:nvSpPr>
        <p:spPr>
          <a:xfrm>
            <a:off x="2674608" y="2846463"/>
            <a:ext cx="773303" cy="282732"/>
          </a:xfrm>
          <a:prstGeom prst="leftRightArrow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316" y="2846463"/>
            <a:ext cx="1613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Service Container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9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solidFill>
            <a:srgbClr val="92D0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刘晓东</dc:creator>
  <cp:lastModifiedBy>刘晓东</cp:lastModifiedBy>
  <cp:revision>20</cp:revision>
  <dcterms:created xsi:type="dcterms:W3CDTF">2020-03-16T05:59:30Z</dcterms:created>
  <dcterms:modified xsi:type="dcterms:W3CDTF">2020-03-18T08:04:33Z</dcterms:modified>
</cp:coreProperties>
</file>