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7162bb31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7162bb31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7162bb3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7162bb3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7162bb31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7162bb31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7162bb31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7162bb31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7162bb31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7162bb31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7162bb31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7162bb31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7162bb31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7162bb31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95420"/>
            </a:gs>
            <a:gs pos="100000">
              <a:srgbClr val="5E2750"/>
            </a:gs>
          </a:gsLst>
          <a:lin ang="2700006" scaled="0"/>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21125"/>
            <a:ext cx="8520600" cy="1652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sz="4800">
                <a:solidFill>
                  <a:schemeClr val="lt1"/>
                </a:solidFill>
                <a:latin typeface="Ubuntu"/>
                <a:ea typeface="Ubuntu"/>
                <a:cs typeface="Ubuntu"/>
                <a:sym typeface="Ubuntu"/>
              </a:rPr>
              <a:t>Presentation title goes here</a:t>
            </a:r>
            <a:endParaRPr sz="4800">
              <a:solidFill>
                <a:schemeClr val="lt1"/>
              </a:solidFill>
              <a:latin typeface="Ubuntu"/>
              <a:ea typeface="Ubuntu"/>
              <a:cs typeface="Ubuntu"/>
              <a:sym typeface="Ubuntu"/>
            </a:endParaRPr>
          </a:p>
        </p:txBody>
      </p:sp>
      <p:sp>
        <p:nvSpPr>
          <p:cNvPr id="55" name="Google Shape;55;p13"/>
          <p:cNvSpPr txBox="1"/>
          <p:nvPr>
            <p:ph idx="1" type="subTitle"/>
          </p:nvPr>
        </p:nvSpPr>
        <p:spPr>
          <a:xfrm>
            <a:off x="311700" y="29103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solidFill>
                  <a:schemeClr val="lt1"/>
                </a:solidFill>
                <a:latin typeface="Ubuntu"/>
                <a:ea typeface="Ubuntu"/>
                <a:cs typeface="Ubuntu"/>
                <a:sym typeface="Ubuntu"/>
              </a:rPr>
              <a:t>Subtitle and speaker bio goes here</a:t>
            </a:r>
            <a:endParaRPr>
              <a:solidFill>
                <a:schemeClr val="lt1"/>
              </a:solidFill>
              <a:latin typeface="Ubuntu"/>
              <a:ea typeface="Ubuntu"/>
              <a:cs typeface="Ubuntu"/>
              <a:sym typeface="Ubuntu"/>
            </a:endParaRPr>
          </a:p>
        </p:txBody>
      </p:sp>
      <p:pic>
        <p:nvPicPr>
          <p:cNvPr id="56" name="Google Shape;56;p13"/>
          <p:cNvPicPr preferRelativeResize="0"/>
          <p:nvPr/>
        </p:nvPicPr>
        <p:blipFill rotWithShape="1">
          <a:blip r:embed="rId3">
            <a:alphaModFix/>
          </a:blip>
          <a:srcRect b="26189" l="4038" r="4167" t="15701"/>
          <a:stretch/>
        </p:blipFill>
        <p:spPr>
          <a:xfrm>
            <a:off x="311700" y="658875"/>
            <a:ext cx="3300726" cy="525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95420"/>
            </a:gs>
            <a:gs pos="100000">
              <a:srgbClr val="5E2750"/>
            </a:gs>
          </a:gsLst>
          <a:lin ang="2700006" scaled="0"/>
        </a:gra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a:solidFill>
                  <a:schemeClr val="lt1"/>
                </a:solidFill>
                <a:latin typeface="Ubuntu"/>
                <a:ea typeface="Ubuntu"/>
                <a:cs typeface="Ubuntu"/>
                <a:sym typeface="Ubuntu"/>
              </a:rPr>
              <a:t>Topic 1</a:t>
            </a:r>
            <a:endParaRPr>
              <a:solidFill>
                <a:schemeClr val="lt1"/>
              </a:solidFill>
              <a:latin typeface="Ubuntu"/>
              <a:ea typeface="Ubuntu"/>
              <a:cs typeface="Ubuntu"/>
              <a:sym typeface="Ubuntu"/>
            </a:endParaRPr>
          </a:p>
        </p:txBody>
      </p:sp>
      <p:pic>
        <p:nvPicPr>
          <p:cNvPr id="62" name="Google Shape;62;p14"/>
          <p:cNvPicPr preferRelativeResize="0"/>
          <p:nvPr/>
        </p:nvPicPr>
        <p:blipFill rotWithShape="1">
          <a:blip r:embed="rId3">
            <a:alphaModFix/>
          </a:blip>
          <a:srcRect b="26189" l="4038" r="4167" t="15701"/>
          <a:stretch/>
        </p:blipFill>
        <p:spPr>
          <a:xfrm>
            <a:off x="6934475" y="4703625"/>
            <a:ext cx="1897825" cy="30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95420"/>
            </a:gs>
            <a:gs pos="100000">
              <a:srgbClr val="5E2750"/>
            </a:gs>
          </a:gsLst>
          <a:lin ang="2700006" scaled="0"/>
        </a:gra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solidFill>
                  <a:schemeClr val="lt1"/>
                </a:solidFill>
                <a:latin typeface="Ubuntu"/>
                <a:ea typeface="Ubuntu"/>
                <a:cs typeface="Ubuntu"/>
                <a:sym typeface="Ubuntu"/>
              </a:rPr>
              <a:t>Topic 1</a:t>
            </a:r>
            <a:endParaRPr>
              <a:solidFill>
                <a:schemeClr val="lt1"/>
              </a:solidFill>
              <a:latin typeface="Ubuntu"/>
              <a:ea typeface="Ubuntu"/>
              <a:cs typeface="Ubuntu"/>
              <a:sym typeface="Ubuntu"/>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solidFill>
                  <a:schemeClr val="lt1"/>
                </a:solidFill>
                <a:latin typeface="Ubuntu"/>
                <a:ea typeface="Ubuntu"/>
                <a:cs typeface="Ubuntu"/>
                <a:sym typeface="Ubuntu"/>
              </a:rPr>
              <a:t>Lorem ipsum dolor sit amet, consectetur adipiscing elit. Aenean id suscipit odio. Nullam sodales sem odio, eu posuere urna interdum eget. Curabitur eleifend leo non pulvinar ornare. Duis non urna tellus. Donec ac tellus in ligula consectetur fringilla. Sed congue eros vel massa varius fringilla. Suspendisse imperdiet ullamcorper fringilla. Praesent euismod odio eget urna eleifend sodales. Donec aliquam massa quis sem hendrerit pharetra. Donec et nibh eros. Curabitur condimentum, dui ut sollicitudin porttitor, justo lorem convallis nulla, nec pharetra velit ante id diam.</a:t>
            </a:r>
            <a:endParaRPr>
              <a:solidFill>
                <a:schemeClr val="lt1"/>
              </a:solidFill>
              <a:latin typeface="Ubuntu"/>
              <a:ea typeface="Ubuntu"/>
              <a:cs typeface="Ubuntu"/>
              <a:sym typeface="Ubuntu"/>
            </a:endParaRPr>
          </a:p>
        </p:txBody>
      </p:sp>
      <p:pic>
        <p:nvPicPr>
          <p:cNvPr id="69" name="Google Shape;69;p15"/>
          <p:cNvPicPr preferRelativeResize="0"/>
          <p:nvPr/>
        </p:nvPicPr>
        <p:blipFill rotWithShape="1">
          <a:blip r:embed="rId3">
            <a:alphaModFix/>
          </a:blip>
          <a:srcRect b="26189" l="4038" r="4167" t="15701"/>
          <a:stretch/>
        </p:blipFill>
        <p:spPr>
          <a:xfrm>
            <a:off x="6934475" y="4703625"/>
            <a:ext cx="1897825" cy="302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a:latin typeface="Ubuntu"/>
                <a:ea typeface="Ubuntu"/>
                <a:cs typeface="Ubuntu"/>
                <a:sym typeface="Ubuntu"/>
              </a:rPr>
              <a:t>Topic 2</a:t>
            </a:r>
            <a:endParaRPr>
              <a:latin typeface="Ubuntu"/>
              <a:ea typeface="Ubuntu"/>
              <a:cs typeface="Ubuntu"/>
              <a:sym typeface="Ubuntu"/>
            </a:endParaRPr>
          </a:p>
        </p:txBody>
      </p:sp>
      <p:pic>
        <p:nvPicPr>
          <p:cNvPr id="76" name="Google Shape;76;p16"/>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latin typeface="Ubuntu"/>
                <a:ea typeface="Ubuntu"/>
                <a:cs typeface="Ubuntu"/>
                <a:sym typeface="Ubuntu"/>
              </a:rPr>
              <a:t>Topic 2</a:t>
            </a:r>
            <a:endParaRPr>
              <a:latin typeface="Ubuntu"/>
              <a:ea typeface="Ubuntu"/>
              <a:cs typeface="Ubuntu"/>
              <a:sym typeface="Ubuntu"/>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latin typeface="Ubuntu"/>
                <a:ea typeface="Ubuntu"/>
                <a:cs typeface="Ubuntu"/>
                <a:sym typeface="Ubuntu"/>
              </a:rPr>
              <a:t>Lorem ipsum dolor sit amet, consectetur adipiscing elit. Aenean id suscipit odio. Nullam sodales sem odio, eu posuere urna interdum eget. Curabitur eleifend leo non pulvinar ornare. Duis non urna tellus. Donec ac tellus in ligula consectetur fringilla. Sed congue eros vel massa varius fringilla. Suspendisse imperdiet ullamcorper fringilla. Praesent euismod odio eget urna eleifend sodales. Donec aliquam massa quis sem hendrerit pharetra. Donec et nibh eros. Curabitur condimentum, dui ut sollicitudin porttitor, justo lorem convallis nulla, nec pharetra velit ante id diam.</a:t>
            </a:r>
            <a:endParaRPr>
              <a:latin typeface="Ubuntu"/>
              <a:ea typeface="Ubuntu"/>
              <a:cs typeface="Ubuntu"/>
              <a:sym typeface="Ubuntu"/>
            </a:endParaRPr>
          </a:p>
        </p:txBody>
      </p:sp>
      <p:pic>
        <p:nvPicPr>
          <p:cNvPr id="84" name="Google Shape;84;p17"/>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2750"/>
            </a:gs>
            <a:gs pos="100000">
              <a:srgbClr val="2C001E"/>
            </a:gs>
          </a:gsLst>
          <a:lin ang="2700006" scaled="0"/>
        </a:gra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ko">
                <a:solidFill>
                  <a:schemeClr val="lt1"/>
                </a:solidFill>
                <a:latin typeface="Ubuntu"/>
                <a:ea typeface="Ubuntu"/>
                <a:cs typeface="Ubuntu"/>
                <a:sym typeface="Ubuntu"/>
              </a:rPr>
              <a:t>100%</a:t>
            </a:r>
            <a:endParaRPr>
              <a:solidFill>
                <a:schemeClr val="lt1"/>
              </a:solidFill>
              <a:latin typeface="Ubuntu"/>
              <a:ea typeface="Ubuntu"/>
              <a:cs typeface="Ubuntu"/>
              <a:sym typeface="Ubuntu"/>
            </a:endParaRPr>
          </a:p>
        </p:txBody>
      </p:sp>
      <p:sp>
        <p:nvSpPr>
          <p:cNvPr id="90" name="Google Shape;90;p18"/>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ko">
                <a:solidFill>
                  <a:schemeClr val="lt1"/>
                </a:solidFill>
                <a:latin typeface="Ubuntu"/>
                <a:ea typeface="Ubuntu"/>
                <a:cs typeface="Ubuntu"/>
                <a:sym typeface="Ubuntu"/>
              </a:rPr>
              <a:t>Important number</a:t>
            </a:r>
            <a:endParaRPr>
              <a:solidFill>
                <a:schemeClr val="lt1"/>
              </a:solidFill>
              <a:latin typeface="Ubuntu"/>
              <a:ea typeface="Ubuntu"/>
              <a:cs typeface="Ubuntu"/>
              <a:sym typeface="Ubuntu"/>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2750"/>
            </a:gs>
            <a:gs pos="100000">
              <a:srgbClr val="2C001E"/>
            </a:gs>
          </a:gsLst>
          <a:lin ang="2700006" scaled="0"/>
        </a:gra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ko">
                <a:solidFill>
                  <a:schemeClr val="lt1"/>
                </a:solidFill>
                <a:latin typeface="Ubuntu"/>
                <a:ea typeface="Ubuntu"/>
                <a:cs typeface="Ubuntu"/>
                <a:sym typeface="Ubuntu"/>
              </a:rPr>
              <a:t>Some important points...</a:t>
            </a:r>
            <a:endParaRPr>
              <a:solidFill>
                <a:schemeClr val="lt1"/>
              </a:solidFill>
              <a:latin typeface="Ubuntu"/>
              <a:ea typeface="Ubuntu"/>
              <a:cs typeface="Ubuntu"/>
              <a:sym typeface="Ubuntu"/>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95420"/>
            </a:gs>
            <a:gs pos="100000">
              <a:srgbClr val="5E2750"/>
            </a:gs>
          </a:gsLst>
          <a:lin ang="2700006" scaled="0"/>
        </a:gra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ko">
                <a:solidFill>
                  <a:schemeClr val="lt1"/>
                </a:solidFill>
                <a:latin typeface="Ubuntu"/>
                <a:ea typeface="Ubuntu"/>
                <a:cs typeface="Ubuntu"/>
                <a:sym typeface="Ubuntu"/>
              </a:rPr>
              <a:t>Thank you!</a:t>
            </a:r>
            <a:endParaRPr>
              <a:solidFill>
                <a:schemeClr val="lt1"/>
              </a:solidFill>
              <a:latin typeface="Ubuntu"/>
              <a:ea typeface="Ubuntu"/>
              <a:cs typeface="Ubuntu"/>
              <a:sym typeface="Ubuntu"/>
            </a:endParaRPr>
          </a:p>
        </p:txBody>
      </p:sp>
      <p:pic>
        <p:nvPicPr>
          <p:cNvPr id="101" name="Google Shape;101;p20"/>
          <p:cNvPicPr preferRelativeResize="0"/>
          <p:nvPr/>
        </p:nvPicPr>
        <p:blipFill rotWithShape="1">
          <a:blip r:embed="rId3">
            <a:alphaModFix/>
          </a:blip>
          <a:srcRect b="26189" l="4038" r="4167" t="15701"/>
          <a:stretch/>
        </p:blipFill>
        <p:spPr>
          <a:xfrm>
            <a:off x="6934475" y="4703625"/>
            <a:ext cx="1897825" cy="302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