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Ubuntu"/>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Nn/1y1mo+ukBsXdziC199+NOq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bold.fntdata"/><Relationship Id="rId25" Type="http://schemas.openxmlformats.org/officeDocument/2006/relationships/font" Target="fonts/Ubuntu-regular.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86" name="Google Shape;186;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99" name="Google Shape;199;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11" name="Google Shape;211;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25" name="Google Shape;225;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35" name="Google Shape;235;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49" name="Google Shape;249;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58" name="Google Shape;258;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69" name="Google Shape;269;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80" name="Google Shape;280;p1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89" name="Google Shape;289;p2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84" name="Google Shape;84;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95" name="Google Shape;95;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07" name="Google Shape;107;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18" name="Google Shape;118;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29" name="Google Shape;129;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62" name="Google Shape;162;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75" name="Google Shape;175;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 name="Google Shape;43;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 name="Shape 16"/>
        <p:cNvGrpSpPr/>
        <p:nvPr/>
      </p:nvGrpSpPr>
      <p:grpSpPr>
        <a:xfrm>
          <a:off x="0" y="0"/>
          <a:ext cx="0" cy="0"/>
          <a:chOff x="0" y="0"/>
          <a:chExt cx="0" cy="0"/>
        </a:xfrm>
      </p:grpSpPr>
      <p:sp>
        <p:nvSpPr>
          <p:cNvPr id="17" name="Google Shape;1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solidFill>
                  <a:srgbClr val="B2B2B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6"/>
          <p:cNvSpPr txBox="1"/>
          <p:nvPr>
            <p:ph idx="12" type="sldNum"/>
          </p:nvPr>
        </p:nvSpPr>
        <p:spPr>
          <a:xfrm>
            <a:off x="8555020" y="4797137"/>
            <a:ext cx="402947" cy="273844"/>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solidFill>
                  <a:srgbClr val="B2B2B2"/>
                </a:solidFill>
              </a:defRPr>
            </a:lvl1pPr>
            <a:lvl2pPr indent="-317500" lvl="1" marL="914400" algn="l">
              <a:lnSpc>
                <a:spcPct val="115000"/>
              </a:lnSpc>
              <a:spcBef>
                <a:spcPts val="0"/>
              </a:spcBef>
              <a:spcAft>
                <a:spcPts val="0"/>
              </a:spcAft>
              <a:buSzPts val="1400"/>
              <a:buChar char="○"/>
              <a:defRPr>
                <a:solidFill>
                  <a:srgbClr val="B2B2B2"/>
                </a:solidFill>
              </a:defRPr>
            </a:lvl2pPr>
            <a:lvl3pPr indent="-317500" lvl="2" marL="1371600" algn="l">
              <a:lnSpc>
                <a:spcPct val="115000"/>
              </a:lnSpc>
              <a:spcBef>
                <a:spcPts val="0"/>
              </a:spcBef>
              <a:spcAft>
                <a:spcPts val="0"/>
              </a:spcAft>
              <a:buSzPts val="1400"/>
              <a:buChar char="■"/>
              <a:defRPr>
                <a:solidFill>
                  <a:srgbClr val="B2B2B2"/>
                </a:solidFill>
              </a:defRPr>
            </a:lvl3pPr>
            <a:lvl4pPr indent="-317500" lvl="3" marL="1828800" algn="l">
              <a:lnSpc>
                <a:spcPct val="115000"/>
              </a:lnSpc>
              <a:spcBef>
                <a:spcPts val="0"/>
              </a:spcBef>
              <a:spcAft>
                <a:spcPts val="0"/>
              </a:spcAft>
              <a:buSzPts val="1400"/>
              <a:buChar char="●"/>
              <a:defRPr>
                <a:solidFill>
                  <a:srgbClr val="B2B2B2"/>
                </a:solidFill>
              </a:defRPr>
            </a:lvl4pPr>
            <a:lvl5pPr indent="-317500" lvl="4" marL="2286000" algn="l">
              <a:lnSpc>
                <a:spcPct val="115000"/>
              </a:lnSpc>
              <a:spcBef>
                <a:spcPts val="0"/>
              </a:spcBef>
              <a:spcAft>
                <a:spcPts val="0"/>
              </a:spcAft>
              <a:buSzPts val="1400"/>
              <a:buChar char="○"/>
              <a:defRPr>
                <a:solidFill>
                  <a:srgbClr val="B2B2B2"/>
                </a:solidFill>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27"/>
          <p:cNvSpPr txBox="1"/>
          <p:nvPr>
            <p:ph idx="12" type="sldNum"/>
          </p:nvPr>
        </p:nvSpPr>
        <p:spPr>
          <a:xfrm>
            <a:off x="8555020" y="4797137"/>
            <a:ext cx="402947" cy="273844"/>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solidFill>
                  <a:srgbClr val="B2B2B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 name="Shape 23"/>
        <p:cNvGrpSpPr/>
        <p:nvPr/>
      </p:nvGrpSpPr>
      <p:grpSpPr>
        <a:xfrm>
          <a:off x="0" y="0"/>
          <a:ext cx="0" cy="0"/>
          <a:chOff x="0" y="0"/>
          <a:chExt cx="0" cy="0"/>
        </a:xfrm>
      </p:grpSpPr>
      <p:sp>
        <p:nvSpPr>
          <p:cNvPr id="24" name="Google Shape;24;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 name="Shape 30"/>
        <p:cNvGrpSpPr/>
        <p:nvPr/>
      </p:nvGrpSpPr>
      <p:grpSpPr>
        <a:xfrm>
          <a:off x="0" y="0"/>
          <a:ext cx="0" cy="0"/>
          <a:chOff x="0" y="0"/>
          <a:chExt cx="0" cy="0"/>
        </a:xfrm>
      </p:grpSpPr>
      <p:sp>
        <p:nvSpPr>
          <p:cNvPr id="31" name="Google Shape;31;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drive.google.com/file/d/1hx36DZOMGD9nVBA3kOGatMT5IsDyTYEh/view" TargetMode="External"/><Relationship Id="rId5"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drive.google.com/file/d/1lKQRprt2lzihRYk415KUj-IhtWi7obqd/view" TargetMode="External"/><Relationship Id="rId5" Type="http://schemas.openxmlformats.org/officeDocument/2006/relationships/image" Target="../media/image21.jpg"/><Relationship Id="rId6" Type="http://schemas.openxmlformats.org/officeDocument/2006/relationships/hyperlink" Target="http://drive.google.com/file/d/1_CKBCSoeipC2CbjaTCx3Jk--p7iNbJdc/view" TargetMode="External"/><Relationship Id="rId7"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drive.google.com/file/d/1sdhZ_xL2gsuLvEfAfDf2Y29lBjxf-7Q4/view" TargetMode="External"/><Relationship Id="rId5"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drive.google.com/file/d/1fZuRiGS30iiT70gBjiUvxduO0W-fK7K0/view" TargetMode="External"/><Relationship Id="rId5"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drive.google.com/file/d/1QlvQHw6vjSxvjCg6FSh2XbRiB4-9vyRB/view" TargetMode="External"/><Relationship Id="rId5"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56" name="Shape 56"/>
        <p:cNvGrpSpPr/>
        <p:nvPr/>
      </p:nvGrpSpPr>
      <p:grpSpPr>
        <a:xfrm>
          <a:off x="0" y="0"/>
          <a:ext cx="0" cy="0"/>
          <a:chOff x="0" y="0"/>
          <a:chExt cx="0" cy="0"/>
        </a:xfrm>
      </p:grpSpPr>
      <p:sp>
        <p:nvSpPr>
          <p:cNvPr id="57" name="Google Shape;57;p1"/>
          <p:cNvSpPr txBox="1"/>
          <p:nvPr>
            <p:ph type="ctrTitle"/>
          </p:nvPr>
        </p:nvSpPr>
        <p:spPr>
          <a:xfrm>
            <a:off x="311700" y="1221125"/>
            <a:ext cx="8520600" cy="1652400"/>
          </a:xfrm>
          <a:prstGeom prst="rect">
            <a:avLst/>
          </a:prstGeom>
          <a:noFill/>
          <a:ln>
            <a:noFill/>
          </a:ln>
          <a:effectLst>
            <a:outerShdw blurRad="57150" rotWithShape="0" algn="bl" dir="5400000" dist="19050">
              <a:srgbClr val="000000">
                <a:alpha val="49803"/>
              </a:srgbClr>
            </a:outerShdw>
          </a:effectLst>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US" sz="3000">
                <a:solidFill>
                  <a:schemeClr val="lt1"/>
                </a:solidFill>
                <a:latin typeface="Ubuntu"/>
                <a:ea typeface="Ubuntu"/>
                <a:cs typeface="Ubuntu"/>
                <a:sym typeface="Ubuntu"/>
              </a:rPr>
              <a:t>Ubuntu OS &amp; Service Patch Management</a:t>
            </a:r>
            <a:endParaRPr sz="3000">
              <a:solidFill>
                <a:schemeClr val="lt1"/>
              </a:solidFill>
              <a:latin typeface="Ubuntu"/>
              <a:ea typeface="Ubuntu"/>
              <a:cs typeface="Ubuntu"/>
              <a:sym typeface="Ubuntu"/>
            </a:endParaRPr>
          </a:p>
          <a:p>
            <a:pPr indent="0" lvl="0" marL="0" rtl="0" algn="l">
              <a:lnSpc>
                <a:spcPct val="100000"/>
              </a:lnSpc>
              <a:spcBef>
                <a:spcPts val="0"/>
              </a:spcBef>
              <a:spcAft>
                <a:spcPts val="0"/>
              </a:spcAft>
              <a:buSzPts val="5200"/>
              <a:buNone/>
            </a:pPr>
            <a:r>
              <a:rPr lang="en-US" sz="3000">
                <a:solidFill>
                  <a:schemeClr val="lt1"/>
                </a:solidFill>
                <a:latin typeface="Ubuntu"/>
                <a:ea typeface="Ubuntu"/>
                <a:cs typeface="Ubuntu"/>
                <a:sym typeface="Ubuntu"/>
              </a:rPr>
              <a:t>Using Ansible</a:t>
            </a:r>
            <a:endParaRPr sz="3000">
              <a:solidFill>
                <a:schemeClr val="lt1"/>
              </a:solidFill>
              <a:latin typeface="Ubuntu"/>
              <a:ea typeface="Ubuntu"/>
              <a:cs typeface="Ubuntu"/>
              <a:sym typeface="Ubuntu"/>
            </a:endParaRPr>
          </a:p>
        </p:txBody>
      </p:sp>
      <p:sp>
        <p:nvSpPr>
          <p:cNvPr id="58" name="Google Shape;58;p1"/>
          <p:cNvSpPr txBox="1"/>
          <p:nvPr>
            <p:ph idx="1" type="subTitle"/>
          </p:nvPr>
        </p:nvSpPr>
        <p:spPr>
          <a:xfrm>
            <a:off x="311700" y="2910325"/>
            <a:ext cx="8520600" cy="792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418"/>
              <a:buNone/>
            </a:pPr>
            <a:r>
              <a:rPr lang="en-US" sz="1629">
                <a:solidFill>
                  <a:schemeClr val="lt1"/>
                </a:solidFill>
                <a:latin typeface="Ubuntu"/>
                <a:ea typeface="Ubuntu"/>
                <a:cs typeface="Ubuntu"/>
                <a:sym typeface="Ubuntu"/>
              </a:rPr>
              <a:t>Doni Kuswara</a:t>
            </a:r>
            <a:endParaRPr sz="1629">
              <a:solidFill>
                <a:schemeClr val="lt1"/>
              </a:solidFill>
              <a:latin typeface="Ubuntu"/>
              <a:ea typeface="Ubuntu"/>
              <a:cs typeface="Ubuntu"/>
              <a:sym typeface="Ubuntu"/>
            </a:endParaRPr>
          </a:p>
          <a:p>
            <a:pPr indent="0" lvl="0" marL="0" rtl="0" algn="l">
              <a:lnSpc>
                <a:spcPct val="95000"/>
              </a:lnSpc>
              <a:spcBef>
                <a:spcPts val="0"/>
              </a:spcBef>
              <a:spcAft>
                <a:spcPts val="0"/>
              </a:spcAft>
              <a:buSzPts val="2418"/>
              <a:buNone/>
            </a:pPr>
            <a:r>
              <a:t/>
            </a:r>
            <a:endParaRPr sz="1629">
              <a:solidFill>
                <a:schemeClr val="lt1"/>
              </a:solidFill>
              <a:latin typeface="Ubuntu"/>
              <a:ea typeface="Ubuntu"/>
              <a:cs typeface="Ubuntu"/>
              <a:sym typeface="Ubuntu"/>
            </a:endParaRPr>
          </a:p>
          <a:p>
            <a:pPr indent="0" lvl="0" marL="0" rtl="0" algn="l">
              <a:lnSpc>
                <a:spcPct val="95000"/>
              </a:lnSpc>
              <a:spcBef>
                <a:spcPts val="0"/>
              </a:spcBef>
              <a:spcAft>
                <a:spcPts val="0"/>
              </a:spcAft>
              <a:buSzPts val="2418"/>
              <a:buNone/>
            </a:pPr>
            <a:r>
              <a:rPr lang="en-US" sz="1629">
                <a:solidFill>
                  <a:schemeClr val="lt1"/>
                </a:solidFill>
                <a:latin typeface="Ubuntu"/>
                <a:ea typeface="Ubuntu"/>
                <a:cs typeface="Ubuntu"/>
                <a:sym typeface="Ubuntu"/>
              </a:rPr>
              <a:t>Product Operasions Engineer</a:t>
            </a:r>
            <a:endParaRPr sz="1629"/>
          </a:p>
          <a:p>
            <a:pPr indent="0" lvl="0" marL="0" rtl="0" algn="l">
              <a:lnSpc>
                <a:spcPct val="95000"/>
              </a:lnSpc>
              <a:spcBef>
                <a:spcPts val="0"/>
              </a:spcBef>
              <a:spcAft>
                <a:spcPts val="0"/>
              </a:spcAft>
              <a:buSzPts val="2418"/>
              <a:buNone/>
            </a:pPr>
            <a:r>
              <a:rPr lang="en-US" sz="1629">
                <a:solidFill>
                  <a:schemeClr val="lt1"/>
                </a:solidFill>
                <a:latin typeface="Ubuntu"/>
                <a:ea typeface="Ubuntu"/>
                <a:cs typeface="Ubuntu"/>
                <a:sym typeface="Ubuntu"/>
              </a:rPr>
              <a:t>PT. Biznet Gio Nusantara</a:t>
            </a:r>
            <a:endParaRPr sz="1629"/>
          </a:p>
        </p:txBody>
      </p:sp>
      <p:pic>
        <p:nvPicPr>
          <p:cNvPr id="59" name="Google Shape;59;p1"/>
          <p:cNvPicPr preferRelativeResize="0"/>
          <p:nvPr/>
        </p:nvPicPr>
        <p:blipFill rotWithShape="1">
          <a:blip r:embed="rId3">
            <a:alphaModFix/>
          </a:blip>
          <a:srcRect b="26189" l="4038" r="4167" t="15701"/>
          <a:stretch/>
        </p:blipFill>
        <p:spPr>
          <a:xfrm>
            <a:off x="311700" y="658875"/>
            <a:ext cx="3300726" cy="5254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11"/>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190" name="Google Shape;190;p11"/>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91" name="Google Shape;191;p11"/>
          <p:cNvSpPr txBox="1"/>
          <p:nvPr/>
        </p:nvSpPr>
        <p:spPr>
          <a:xfrm>
            <a:off x="6025175" y="1801900"/>
            <a:ext cx="3051000" cy="18105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00"/>
              <a:buFont typeface="Arial"/>
              <a:buNone/>
            </a:pPr>
            <a:r>
              <a:rPr b="0" i="0" lang="en-US" sz="1600" u="none" cap="none" strike="noStrike">
                <a:solidFill>
                  <a:srgbClr val="33473C"/>
                </a:solidFill>
                <a:latin typeface="Ubuntu"/>
                <a:ea typeface="Ubuntu"/>
                <a:cs typeface="Ubuntu"/>
                <a:sym typeface="Ubuntu"/>
              </a:rPr>
              <a:t>Updates the list of available packages and their versions, but it does not install or upgrade any packages.</a:t>
            </a:r>
            <a:endParaRPr b="0" i="0" sz="1600" u="none" cap="none" strike="noStrike">
              <a:solidFill>
                <a:srgbClr val="33473C"/>
              </a:solidFill>
              <a:latin typeface="Ubuntu"/>
              <a:ea typeface="Ubuntu"/>
              <a:cs typeface="Ubuntu"/>
              <a:sym typeface="Ubuntu"/>
            </a:endParaRPr>
          </a:p>
        </p:txBody>
      </p:sp>
      <p:sp>
        <p:nvSpPr>
          <p:cNvPr id="192" name="Google Shape;192;p11"/>
          <p:cNvSpPr txBox="1"/>
          <p:nvPr/>
        </p:nvSpPr>
        <p:spPr>
          <a:xfrm>
            <a:off x="453248" y="362450"/>
            <a:ext cx="5094900" cy="640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193" name="Google Shape;193;p11"/>
          <p:cNvSpPr txBox="1"/>
          <p:nvPr/>
        </p:nvSpPr>
        <p:spPr>
          <a:xfrm>
            <a:off x="692550" y="478050"/>
            <a:ext cx="45774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How to update Ubuntu?</a:t>
            </a:r>
            <a:endParaRPr b="1" i="0" sz="2700" u="none" cap="none" strike="noStrike">
              <a:solidFill>
                <a:srgbClr val="33473C"/>
              </a:solidFill>
              <a:latin typeface="Ubuntu"/>
              <a:ea typeface="Ubuntu"/>
              <a:cs typeface="Ubuntu"/>
              <a:sym typeface="Ubuntu"/>
            </a:endParaRPr>
          </a:p>
        </p:txBody>
      </p:sp>
      <p:sp>
        <p:nvSpPr>
          <p:cNvPr id="194" name="Google Shape;194;p11"/>
          <p:cNvSpPr txBox="1"/>
          <p:nvPr/>
        </p:nvSpPr>
        <p:spPr>
          <a:xfrm>
            <a:off x="787250" y="1103688"/>
            <a:ext cx="3051000" cy="552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rgbClr val="33473C"/>
                </a:solidFill>
                <a:latin typeface="Ubuntu"/>
                <a:ea typeface="Ubuntu"/>
                <a:cs typeface="Ubuntu"/>
                <a:sym typeface="Ubuntu"/>
              </a:rPr>
              <a:t>$ apt-update ?</a:t>
            </a:r>
            <a:endParaRPr b="1" i="0" sz="1700" u="none" cap="none" strike="noStrike">
              <a:solidFill>
                <a:srgbClr val="33473C"/>
              </a:solidFill>
              <a:latin typeface="Ubuntu"/>
              <a:ea typeface="Ubuntu"/>
              <a:cs typeface="Ubuntu"/>
              <a:sym typeface="Ubuntu"/>
            </a:endParaRPr>
          </a:p>
        </p:txBody>
      </p:sp>
      <p:pic>
        <p:nvPicPr>
          <p:cNvPr id="195" name="Google Shape;195;p11" title="2-apt-update.wmv">
            <a:hlinkClick r:id="rId4"/>
          </p:cNvPr>
          <p:cNvPicPr preferRelativeResize="0"/>
          <p:nvPr/>
        </p:nvPicPr>
        <p:blipFill rotWithShape="1">
          <a:blip r:embed="rId5">
            <a:alphaModFix/>
          </a:blip>
          <a:srcRect b="0" l="0" r="0" t="0"/>
          <a:stretch/>
        </p:blipFill>
        <p:spPr>
          <a:xfrm>
            <a:off x="863450" y="1588075"/>
            <a:ext cx="5161725" cy="300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p12"/>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203" name="Google Shape;203;p12"/>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204" name="Google Shape;204;p12"/>
          <p:cNvSpPr txBox="1"/>
          <p:nvPr/>
        </p:nvSpPr>
        <p:spPr>
          <a:xfrm>
            <a:off x="713425" y="1945475"/>
            <a:ext cx="6667500" cy="23145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Used to install all the available upgrades of packages which are currently installed on the system.</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Using apt-get upgrade, packages currently installed with new versions available are retrieved and upgraded, under no circumstances are currently installed packages removed, or packages not already installed retrieved and installed.</a:t>
            </a:r>
            <a:endParaRPr b="0" i="0" sz="1500" u="none" cap="none" strike="noStrike">
              <a:solidFill>
                <a:srgbClr val="33473C"/>
              </a:solidFill>
              <a:latin typeface="Ubuntu"/>
              <a:ea typeface="Ubuntu"/>
              <a:cs typeface="Ubuntu"/>
              <a:sym typeface="Ubuntu"/>
            </a:endParaRPr>
          </a:p>
        </p:txBody>
      </p:sp>
      <p:sp>
        <p:nvSpPr>
          <p:cNvPr id="205" name="Google Shape;205;p12"/>
          <p:cNvSpPr txBox="1"/>
          <p:nvPr/>
        </p:nvSpPr>
        <p:spPr>
          <a:xfrm>
            <a:off x="453248" y="362450"/>
            <a:ext cx="5094900" cy="640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206" name="Google Shape;206;p12"/>
          <p:cNvSpPr txBox="1"/>
          <p:nvPr/>
        </p:nvSpPr>
        <p:spPr>
          <a:xfrm>
            <a:off x="594625" y="665750"/>
            <a:ext cx="45774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How to update Ubuntu?</a:t>
            </a:r>
            <a:endParaRPr b="1" i="0" sz="2700" u="none" cap="none" strike="noStrike">
              <a:solidFill>
                <a:srgbClr val="33473C"/>
              </a:solidFill>
              <a:latin typeface="Ubuntu"/>
              <a:ea typeface="Ubuntu"/>
              <a:cs typeface="Ubuntu"/>
              <a:sym typeface="Ubuntu"/>
            </a:endParaRPr>
          </a:p>
        </p:txBody>
      </p:sp>
      <p:sp>
        <p:nvSpPr>
          <p:cNvPr id="207" name="Google Shape;207;p12"/>
          <p:cNvSpPr txBox="1"/>
          <p:nvPr/>
        </p:nvSpPr>
        <p:spPr>
          <a:xfrm>
            <a:off x="713425" y="1548150"/>
            <a:ext cx="3051000" cy="552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rgbClr val="33473C"/>
                </a:solidFill>
                <a:latin typeface="Ubuntu"/>
                <a:ea typeface="Ubuntu"/>
                <a:cs typeface="Ubuntu"/>
                <a:sym typeface="Ubuntu"/>
              </a:rPr>
              <a:t>$ apt-upgrade ?</a:t>
            </a:r>
            <a:endParaRPr b="1" i="0" sz="1700" u="none" cap="none" strike="noStrike">
              <a:solidFill>
                <a:srgbClr val="33473C"/>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13"/>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215" name="Google Shape;215;p13"/>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216" name="Google Shape;216;p13"/>
          <p:cNvSpPr txBox="1"/>
          <p:nvPr/>
        </p:nvSpPr>
        <p:spPr>
          <a:xfrm>
            <a:off x="453248" y="362450"/>
            <a:ext cx="5094900" cy="640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217" name="Google Shape;217;p13"/>
          <p:cNvSpPr txBox="1"/>
          <p:nvPr/>
        </p:nvSpPr>
        <p:spPr>
          <a:xfrm>
            <a:off x="442225" y="665750"/>
            <a:ext cx="45774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How to update Ubuntu?</a:t>
            </a:r>
            <a:endParaRPr b="1" i="0" sz="2700" u="none" cap="none" strike="noStrike">
              <a:solidFill>
                <a:srgbClr val="33473C"/>
              </a:solidFill>
              <a:latin typeface="Ubuntu"/>
              <a:ea typeface="Ubuntu"/>
              <a:cs typeface="Ubuntu"/>
              <a:sym typeface="Ubuntu"/>
            </a:endParaRPr>
          </a:p>
        </p:txBody>
      </p:sp>
      <p:sp>
        <p:nvSpPr>
          <p:cNvPr id="218" name="Google Shape;218;p13"/>
          <p:cNvSpPr txBox="1"/>
          <p:nvPr/>
        </p:nvSpPr>
        <p:spPr>
          <a:xfrm>
            <a:off x="453600" y="1262425"/>
            <a:ext cx="3051000" cy="552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rgbClr val="33473C"/>
                </a:solidFill>
                <a:latin typeface="Ubuntu"/>
                <a:ea typeface="Ubuntu"/>
                <a:cs typeface="Ubuntu"/>
                <a:sym typeface="Ubuntu"/>
              </a:rPr>
              <a:t>$ apt list --upgradable</a:t>
            </a:r>
            <a:endParaRPr b="1" i="0" sz="1700" u="none" cap="none" strike="noStrike">
              <a:solidFill>
                <a:srgbClr val="33473C"/>
              </a:solidFill>
              <a:latin typeface="Ubuntu"/>
              <a:ea typeface="Ubuntu"/>
              <a:cs typeface="Ubuntu"/>
              <a:sym typeface="Ubuntu"/>
            </a:endParaRPr>
          </a:p>
        </p:txBody>
      </p:sp>
      <p:sp>
        <p:nvSpPr>
          <p:cNvPr id="219" name="Google Shape;219;p13"/>
          <p:cNvSpPr txBox="1"/>
          <p:nvPr/>
        </p:nvSpPr>
        <p:spPr>
          <a:xfrm>
            <a:off x="4486900" y="1262425"/>
            <a:ext cx="3051000" cy="552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rgbClr val="33473C"/>
                </a:solidFill>
                <a:latin typeface="Ubuntu"/>
                <a:ea typeface="Ubuntu"/>
                <a:cs typeface="Ubuntu"/>
                <a:sym typeface="Ubuntu"/>
              </a:rPr>
              <a:t>$ apt upgrade</a:t>
            </a:r>
            <a:endParaRPr b="1" i="0" sz="1700" u="none" cap="none" strike="noStrike">
              <a:solidFill>
                <a:srgbClr val="33473C"/>
              </a:solidFill>
              <a:latin typeface="Ubuntu"/>
              <a:ea typeface="Ubuntu"/>
              <a:cs typeface="Ubuntu"/>
              <a:sym typeface="Ubuntu"/>
            </a:endParaRPr>
          </a:p>
        </p:txBody>
      </p:sp>
      <p:pic>
        <p:nvPicPr>
          <p:cNvPr id="220" name="Google Shape;220;p13" title="upgrade.wmv">
            <a:hlinkClick r:id="rId4"/>
          </p:cNvPr>
          <p:cNvPicPr preferRelativeResize="0"/>
          <p:nvPr/>
        </p:nvPicPr>
        <p:blipFill rotWithShape="1">
          <a:blip r:embed="rId5">
            <a:alphaModFix/>
          </a:blip>
          <a:srcRect b="0" l="0" r="0" t="0"/>
          <a:stretch/>
        </p:blipFill>
        <p:spPr>
          <a:xfrm>
            <a:off x="4563100" y="1815025"/>
            <a:ext cx="4360858" cy="2274626"/>
          </a:xfrm>
          <a:prstGeom prst="rect">
            <a:avLst/>
          </a:prstGeom>
          <a:noFill/>
          <a:ln>
            <a:noFill/>
          </a:ln>
        </p:spPr>
      </p:pic>
      <p:pic>
        <p:nvPicPr>
          <p:cNvPr id="221" name="Google Shape;221;p13" title="2-list-upgradable.wmv">
            <a:hlinkClick r:id="rId6"/>
          </p:cNvPr>
          <p:cNvPicPr preferRelativeResize="0"/>
          <p:nvPr/>
        </p:nvPicPr>
        <p:blipFill rotWithShape="1">
          <a:blip r:embed="rId7">
            <a:alphaModFix/>
          </a:blip>
          <a:srcRect b="0" l="0" r="0" t="0"/>
          <a:stretch/>
        </p:blipFill>
        <p:spPr>
          <a:xfrm>
            <a:off x="468325" y="1815025"/>
            <a:ext cx="3963977" cy="2274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p14"/>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29" name="Google Shape;229;p14"/>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230" name="Google Shape;230;p14"/>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pic>
        <p:nvPicPr>
          <p:cNvPr descr="https://maringulik.com/wp-content/uploads/2021/08/Pasted-into-Ubuntu-Patch-Management-Menggunakan-Ansible-6.png" id="231" name="Google Shape;231;p14"/>
          <p:cNvPicPr preferRelativeResize="0"/>
          <p:nvPr/>
        </p:nvPicPr>
        <p:blipFill rotWithShape="1">
          <a:blip r:embed="rId4">
            <a:alphaModFix/>
          </a:blip>
          <a:srcRect b="0" l="0" r="0" t="0"/>
          <a:stretch/>
        </p:blipFill>
        <p:spPr>
          <a:xfrm>
            <a:off x="1974600" y="79925"/>
            <a:ext cx="5376374" cy="447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8" name="Google Shape;238;p15"/>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39" name="Google Shape;239;p15"/>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240" name="Google Shape;240;p15"/>
          <p:cNvSpPr txBox="1"/>
          <p:nvPr/>
        </p:nvSpPr>
        <p:spPr>
          <a:xfrm>
            <a:off x="713425" y="2667175"/>
            <a:ext cx="3933600" cy="12864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 sudo apt update</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 sudo apt install ansbile</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[all:vars]</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ansible_connection=ssh</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ansible_user=master</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ansible_ssh_pass=vagrant</a:t>
            </a: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t>
            </a:r>
            <a:endParaRPr b="0" i="0" sz="1500" u="none" cap="none" strike="noStrike">
              <a:solidFill>
                <a:srgbClr val="33473C"/>
              </a:solidFill>
              <a:latin typeface="Ubuntu"/>
              <a:ea typeface="Ubuntu"/>
              <a:cs typeface="Ubuntu"/>
              <a:sym typeface="Ubuntu"/>
            </a:endParaRPr>
          </a:p>
        </p:txBody>
      </p:sp>
      <p:sp>
        <p:nvSpPr>
          <p:cNvPr id="241" name="Google Shape;241;p15"/>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242" name="Google Shape;242;p15"/>
          <p:cNvSpPr txBox="1"/>
          <p:nvPr/>
        </p:nvSpPr>
        <p:spPr>
          <a:xfrm>
            <a:off x="594625" y="665750"/>
            <a:ext cx="66639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How to use Ansible for Ubuntu OS &amp; Service Patch Management?</a:t>
            </a:r>
            <a:endParaRPr b="1" i="0" sz="2700" u="none" cap="none" strike="noStrike">
              <a:solidFill>
                <a:srgbClr val="33473C"/>
              </a:solidFill>
              <a:latin typeface="Ubuntu"/>
              <a:ea typeface="Ubuntu"/>
              <a:cs typeface="Ubuntu"/>
              <a:sym typeface="Ubuntu"/>
            </a:endParaRPr>
          </a:p>
        </p:txBody>
      </p:sp>
      <p:sp>
        <p:nvSpPr>
          <p:cNvPr id="243" name="Google Shape;243;p15"/>
          <p:cNvSpPr txBox="1"/>
          <p:nvPr/>
        </p:nvSpPr>
        <p:spPr>
          <a:xfrm>
            <a:off x="713425" y="1548150"/>
            <a:ext cx="3051000" cy="552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rgbClr val="33473C"/>
                </a:solidFill>
                <a:latin typeface="Ubuntu"/>
                <a:ea typeface="Ubuntu"/>
                <a:cs typeface="Ubuntu"/>
                <a:sym typeface="Ubuntu"/>
              </a:rPr>
              <a:t>How to Install Ansible</a:t>
            </a:r>
            <a:endParaRPr b="1" i="0" sz="1700" u="none" cap="none" strike="noStrike">
              <a:solidFill>
                <a:srgbClr val="33473C"/>
              </a:solidFill>
              <a:latin typeface="Ubuntu"/>
              <a:ea typeface="Ubuntu"/>
              <a:cs typeface="Ubuntu"/>
              <a:sym typeface="Ubuntu"/>
            </a:endParaRPr>
          </a:p>
        </p:txBody>
      </p:sp>
      <p:sp>
        <p:nvSpPr>
          <p:cNvPr id="244" name="Google Shape;244;p15"/>
          <p:cNvSpPr txBox="1"/>
          <p:nvPr/>
        </p:nvSpPr>
        <p:spPr>
          <a:xfrm>
            <a:off x="4003475" y="1558913"/>
            <a:ext cx="3051000" cy="5526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rgbClr val="33473C"/>
                </a:solidFill>
                <a:latin typeface="Ubuntu"/>
                <a:ea typeface="Ubuntu"/>
                <a:cs typeface="Ubuntu"/>
                <a:sym typeface="Ubuntu"/>
              </a:rPr>
              <a:t>Setting Inventory</a:t>
            </a:r>
            <a:endParaRPr b="1" i="0" sz="1700" u="none" cap="none" strike="noStrike">
              <a:solidFill>
                <a:srgbClr val="33473C"/>
              </a:solidFill>
              <a:latin typeface="Ubuntu"/>
              <a:ea typeface="Ubuntu"/>
              <a:cs typeface="Ubuntu"/>
              <a:sym typeface="Ubuntu"/>
            </a:endParaRPr>
          </a:p>
        </p:txBody>
      </p:sp>
      <p:pic>
        <p:nvPicPr>
          <p:cNvPr id="245" name="Google Shape;245;p15"/>
          <p:cNvPicPr preferRelativeResize="0"/>
          <p:nvPr/>
        </p:nvPicPr>
        <p:blipFill rotWithShape="1">
          <a:blip r:embed="rId4">
            <a:alphaModFix/>
          </a:blip>
          <a:srcRect b="0" l="0" r="0" t="0"/>
          <a:stretch/>
        </p:blipFill>
        <p:spPr>
          <a:xfrm>
            <a:off x="4072000" y="2111513"/>
            <a:ext cx="4192175" cy="16186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16"/>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53" name="Google Shape;253;p16"/>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54" name="Google Shape;254;p16" title="ssh-copyid.wmv">
            <a:hlinkClick r:id="rId4"/>
          </p:cNvPr>
          <p:cNvPicPr preferRelativeResize="0"/>
          <p:nvPr/>
        </p:nvPicPr>
        <p:blipFill rotWithShape="1">
          <a:blip r:embed="rId5">
            <a:alphaModFix/>
          </a:blip>
          <a:srcRect b="0" l="0" r="0" t="0"/>
          <a:stretch/>
        </p:blipFill>
        <p:spPr>
          <a:xfrm>
            <a:off x="152400" y="152400"/>
            <a:ext cx="8563724" cy="43784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1" name="Google Shape;261;p17"/>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62" name="Google Shape;262;p17"/>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263" name="Google Shape;263;p17"/>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pic>
        <p:nvPicPr>
          <p:cNvPr id="264" name="Google Shape;264;p17"/>
          <p:cNvPicPr preferRelativeResize="0"/>
          <p:nvPr/>
        </p:nvPicPr>
        <p:blipFill rotWithShape="1">
          <a:blip r:embed="rId4">
            <a:alphaModFix/>
          </a:blip>
          <a:srcRect b="0" l="0" r="0" t="0"/>
          <a:stretch/>
        </p:blipFill>
        <p:spPr>
          <a:xfrm>
            <a:off x="0" y="690550"/>
            <a:ext cx="9151501" cy="3992702"/>
          </a:xfrm>
          <a:prstGeom prst="rect">
            <a:avLst/>
          </a:prstGeom>
          <a:noFill/>
          <a:ln>
            <a:noFill/>
          </a:ln>
        </p:spPr>
      </p:pic>
      <p:sp>
        <p:nvSpPr>
          <p:cNvPr id="265" name="Google Shape;265;p17"/>
          <p:cNvSpPr txBox="1"/>
          <p:nvPr/>
        </p:nvSpPr>
        <p:spPr>
          <a:xfrm>
            <a:off x="85850" y="0"/>
            <a:ext cx="8437800" cy="6408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33473C"/>
                </a:solidFill>
                <a:latin typeface="Ubuntu"/>
                <a:ea typeface="Ubuntu"/>
                <a:cs typeface="Ubuntu"/>
                <a:sym typeface="Ubuntu"/>
              </a:rPr>
              <a:t>Playbook for Patch Ubuntu OS</a:t>
            </a:r>
            <a:endParaRPr b="1" i="0" sz="2700" u="none" cap="none" strike="noStrike">
              <a:solidFill>
                <a:srgbClr val="33473C"/>
              </a:solidFill>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p18"/>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73" name="Google Shape;273;p18"/>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274" name="Google Shape;274;p18"/>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275" name="Google Shape;275;p18"/>
          <p:cNvSpPr txBox="1"/>
          <p:nvPr/>
        </p:nvSpPr>
        <p:spPr>
          <a:xfrm>
            <a:off x="85850" y="0"/>
            <a:ext cx="8437800" cy="6408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33473C"/>
                </a:solidFill>
                <a:latin typeface="Ubuntu"/>
                <a:ea typeface="Ubuntu"/>
                <a:cs typeface="Ubuntu"/>
                <a:sym typeface="Ubuntu"/>
              </a:rPr>
              <a:t>Playbook for Patch Ubuntu OS</a:t>
            </a:r>
            <a:endParaRPr b="1" i="0" sz="2700" u="none" cap="none" strike="noStrike">
              <a:solidFill>
                <a:srgbClr val="33473C"/>
              </a:solidFill>
              <a:latin typeface="Ubuntu"/>
              <a:ea typeface="Ubuntu"/>
              <a:cs typeface="Ubuntu"/>
              <a:sym typeface="Ubuntu"/>
            </a:endParaRPr>
          </a:p>
        </p:txBody>
      </p:sp>
      <p:pic>
        <p:nvPicPr>
          <p:cNvPr id="276" name="Google Shape;276;p18"/>
          <p:cNvPicPr preferRelativeResize="0"/>
          <p:nvPr/>
        </p:nvPicPr>
        <p:blipFill rotWithShape="1">
          <a:blip r:embed="rId4">
            <a:alphaModFix/>
          </a:blip>
          <a:srcRect b="0" l="0" r="0" t="0"/>
          <a:stretch/>
        </p:blipFill>
        <p:spPr>
          <a:xfrm>
            <a:off x="0" y="644025"/>
            <a:ext cx="9144001" cy="40598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3" name="Google Shape;283;p19"/>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84" name="Google Shape;284;p19"/>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85" name="Google Shape;285;p19" title="ubuntu-patch.wmv">
            <a:hlinkClick r:id="rId4"/>
          </p:cNvPr>
          <p:cNvPicPr preferRelativeResize="0"/>
          <p:nvPr/>
        </p:nvPicPr>
        <p:blipFill rotWithShape="1">
          <a:blip r:embed="rId5">
            <a:alphaModFix/>
          </a:blip>
          <a:srcRect b="0" l="0" r="0" t="0"/>
          <a:stretch/>
        </p:blipFill>
        <p:spPr>
          <a:xfrm>
            <a:off x="0" y="0"/>
            <a:ext cx="9143998" cy="468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2" name="Google Shape;292;p20"/>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93" name="Google Shape;293;p20"/>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294" name="Google Shape;294;p20" title="nginx-update.wmv">
            <a:hlinkClick r:id="rId4"/>
          </p:cNvPr>
          <p:cNvPicPr preferRelativeResize="0"/>
          <p:nvPr/>
        </p:nvPicPr>
        <p:blipFill rotWithShape="1">
          <a:blip r:embed="rId5">
            <a:alphaModFix/>
          </a:blip>
          <a:srcRect b="0" l="0" r="0" t="0"/>
          <a:stretch/>
        </p:blipFill>
        <p:spPr>
          <a:xfrm>
            <a:off x="0" y="0"/>
            <a:ext cx="9144000" cy="468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63" name="Shape 63"/>
        <p:cNvGrpSpPr/>
        <p:nvPr/>
      </p:nvGrpSpPr>
      <p:grpSpPr>
        <a:xfrm>
          <a:off x="0" y="0"/>
          <a:ext cx="0" cy="0"/>
          <a:chOff x="0" y="0"/>
          <a:chExt cx="0" cy="0"/>
        </a:xfrm>
      </p:grpSpPr>
      <p:sp>
        <p:nvSpPr>
          <p:cNvPr id="64" name="Google Shape;64;p2"/>
          <p:cNvSpPr txBox="1"/>
          <p:nvPr/>
        </p:nvSpPr>
        <p:spPr>
          <a:xfrm>
            <a:off x="-122450" y="189325"/>
            <a:ext cx="2559000" cy="841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Ubuntu"/>
                <a:ea typeface="Ubuntu"/>
                <a:cs typeface="Ubuntu"/>
                <a:sym typeface="Ubuntu"/>
              </a:rPr>
              <a:t>About Me</a:t>
            </a:r>
            <a:endParaRPr b="1" i="0" sz="2700" u="none" cap="none" strike="noStrike">
              <a:solidFill>
                <a:srgbClr val="FFFFFF"/>
              </a:solidFill>
              <a:latin typeface="Ubuntu"/>
              <a:ea typeface="Ubuntu"/>
              <a:cs typeface="Ubuntu"/>
              <a:sym typeface="Ubuntu"/>
            </a:endParaRPr>
          </a:p>
        </p:txBody>
      </p:sp>
      <p:pic>
        <p:nvPicPr>
          <p:cNvPr id="65" name="Google Shape;65;p2"/>
          <p:cNvPicPr preferRelativeResize="0"/>
          <p:nvPr/>
        </p:nvPicPr>
        <p:blipFill rotWithShape="1">
          <a:blip r:embed="rId3">
            <a:alphaModFix/>
          </a:blip>
          <a:srcRect b="26189" l="4038" r="4167" t="15701"/>
          <a:stretch/>
        </p:blipFill>
        <p:spPr>
          <a:xfrm>
            <a:off x="6858275" y="4703625"/>
            <a:ext cx="1897825" cy="302125"/>
          </a:xfrm>
          <a:prstGeom prst="rect">
            <a:avLst/>
          </a:prstGeom>
          <a:noFill/>
          <a:ln>
            <a:noFill/>
          </a:ln>
          <a:effectLst>
            <a:outerShdw blurRad="57150" rotWithShape="0" algn="bl" dir="5400000" dist="19050">
              <a:srgbClr val="000000">
                <a:alpha val="49803"/>
              </a:srgbClr>
            </a:outerShdw>
          </a:effectLst>
        </p:spPr>
      </p:pic>
      <p:sp>
        <p:nvSpPr>
          <p:cNvPr id="66" name="Google Shape;66;p2"/>
          <p:cNvSpPr/>
          <p:nvPr/>
        </p:nvSpPr>
        <p:spPr>
          <a:xfrm>
            <a:off x="2959136" y="1664551"/>
            <a:ext cx="2322000" cy="300000"/>
          </a:xfrm>
          <a:prstGeom prst="rect">
            <a:avLst/>
          </a:prstGeom>
          <a:noFill/>
          <a:ln>
            <a:noFill/>
          </a:ln>
          <a:effectLst>
            <a:outerShdw blurRad="57150" rotWithShape="0" algn="bl" dir="5400000" dist="19050">
              <a:srgbClr val="000000">
                <a:alpha val="49803"/>
              </a:srgbClr>
            </a:outerShdw>
          </a:effectLst>
        </p:spPr>
        <p:txBody>
          <a:bodyPr anchorCtr="0" anchor="t" bIns="34275" lIns="0"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Ubuntu"/>
                <a:ea typeface="Ubuntu"/>
                <a:cs typeface="Ubuntu"/>
                <a:sym typeface="Ubuntu"/>
              </a:rPr>
              <a:t>Doni Kuswara</a:t>
            </a:r>
            <a:endParaRPr b="0" i="0" sz="1100" u="none" cap="none" strike="noStrike">
              <a:solidFill>
                <a:srgbClr val="FFFFFF"/>
              </a:solidFill>
              <a:latin typeface="Ubuntu"/>
              <a:ea typeface="Ubuntu"/>
              <a:cs typeface="Ubuntu"/>
              <a:sym typeface="Ubuntu"/>
            </a:endParaRPr>
          </a:p>
        </p:txBody>
      </p:sp>
      <p:sp>
        <p:nvSpPr>
          <p:cNvPr id="67" name="Google Shape;67;p2"/>
          <p:cNvSpPr/>
          <p:nvPr/>
        </p:nvSpPr>
        <p:spPr>
          <a:xfrm>
            <a:off x="2959116" y="1922500"/>
            <a:ext cx="4146900" cy="253800"/>
          </a:xfrm>
          <a:prstGeom prst="rect">
            <a:avLst/>
          </a:prstGeom>
          <a:noFill/>
          <a:ln>
            <a:noFill/>
          </a:ln>
          <a:effectLst>
            <a:outerShdw blurRad="57150" rotWithShape="0" algn="bl" dir="5400000" dist="19050">
              <a:srgbClr val="000000">
                <a:alpha val="49803"/>
              </a:srgbClr>
            </a:outerShdw>
          </a:effectLst>
        </p:spPr>
        <p:txBody>
          <a:bodyPr anchorCtr="0" anchor="t" bIns="34275" lIns="0" spcFirstLastPara="1" rIns="0" wrap="square" tIns="34275">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Ubuntu"/>
                <a:ea typeface="Ubuntu"/>
                <a:cs typeface="Ubuntu"/>
                <a:sym typeface="Ubuntu"/>
              </a:rPr>
              <a:t>Product Operations Engineer</a:t>
            </a:r>
            <a:endParaRPr b="0" i="0" sz="1100" u="none" cap="none" strike="noStrike">
              <a:solidFill>
                <a:srgbClr val="FFFFFF"/>
              </a:solidFill>
              <a:latin typeface="Ubuntu"/>
              <a:ea typeface="Ubuntu"/>
              <a:cs typeface="Ubuntu"/>
              <a:sym typeface="Ubuntu"/>
            </a:endParaRPr>
          </a:p>
        </p:txBody>
      </p:sp>
      <p:sp>
        <p:nvSpPr>
          <p:cNvPr id="68" name="Google Shape;68;p2"/>
          <p:cNvSpPr/>
          <p:nvPr/>
        </p:nvSpPr>
        <p:spPr>
          <a:xfrm>
            <a:off x="2959125" y="2394300"/>
            <a:ext cx="5369400" cy="1112400"/>
          </a:xfrm>
          <a:prstGeom prst="rect">
            <a:avLst/>
          </a:prstGeom>
          <a:noFill/>
          <a:ln>
            <a:noFill/>
          </a:ln>
          <a:effectLst>
            <a:outerShdw blurRad="57150" rotWithShape="0" algn="bl" dir="5400000" dist="19050">
              <a:srgbClr val="000000">
                <a:alpha val="49803"/>
              </a:srgbClr>
            </a:outerShdw>
          </a:effectLst>
        </p:spPr>
        <p:txBody>
          <a:bodyPr anchorCtr="0" anchor="t" bIns="34275" lIns="0" spcFirstLastPara="1" rIns="0" wrap="square" tIns="34275">
            <a:noAutofit/>
          </a:bodyPr>
          <a:lstStyle/>
          <a:p>
            <a:pPr indent="0" lvl="0" marL="0" marR="0" rtl="0" algn="just">
              <a:lnSpc>
                <a:spcPct val="100000"/>
              </a:lnSpc>
              <a:spcBef>
                <a:spcPts val="900"/>
              </a:spcBef>
              <a:spcAft>
                <a:spcPts val="0"/>
              </a:spcAft>
              <a:buClr>
                <a:srgbClr val="000000"/>
              </a:buClr>
              <a:buSzPts val="1100"/>
              <a:buFont typeface="Arial"/>
              <a:buNone/>
            </a:pPr>
            <a:r>
              <a:rPr b="0" i="0" lang="en-US" sz="1400" u="none" cap="none" strike="noStrike">
                <a:solidFill>
                  <a:schemeClr val="lt1"/>
                </a:solidFill>
                <a:latin typeface="Arial"/>
                <a:ea typeface="Arial"/>
                <a:cs typeface="Arial"/>
                <a:sym typeface="Arial"/>
              </a:rPr>
              <a:t>I am Ubuntu user &amp; technology enthusiast. </a:t>
            </a:r>
            <a:endParaRPr b="0" i="0" sz="14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FFFFFF"/>
                </a:solidFill>
                <a:latin typeface="Arial"/>
                <a:ea typeface="Arial"/>
                <a:cs typeface="Arial"/>
                <a:sym typeface="Arial"/>
              </a:rPr>
              <a:t>Product Operations Engineer at Biznet Gio Cloud </a:t>
            </a:r>
            <a:endParaRPr b="0" i="0" sz="14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1" lang="en-US" sz="1400" u="none" cap="none" strike="noStrike">
                <a:solidFill>
                  <a:srgbClr val="FFFFFF"/>
                </a:solidFill>
                <a:latin typeface="Arial"/>
                <a:ea typeface="Arial"/>
                <a:cs typeface="Arial"/>
                <a:sym typeface="Arial"/>
              </a:rPr>
              <a:t>07/2020 - Present</a:t>
            </a:r>
            <a:endParaRPr b="0" i="1" sz="1400" u="none" cap="none" strike="noStrike">
              <a:solidFill>
                <a:srgbClr val="FFFFFF"/>
              </a:solidFill>
              <a:latin typeface="Arial"/>
              <a:ea typeface="Arial"/>
              <a:cs typeface="Arial"/>
              <a:sym typeface="Arial"/>
            </a:endParaRPr>
          </a:p>
          <a:p>
            <a:pPr indent="0" lvl="0" marL="0" marR="0" rtl="0" algn="just">
              <a:lnSpc>
                <a:spcPct val="100000"/>
              </a:lnSpc>
              <a:spcBef>
                <a:spcPts val="900"/>
              </a:spcBef>
              <a:spcAft>
                <a:spcPts val="0"/>
              </a:spcAft>
              <a:buClr>
                <a:srgbClr val="000000"/>
              </a:buClr>
              <a:buSzPts val="1100"/>
              <a:buFont typeface="Arial"/>
              <a:buNone/>
            </a:pPr>
            <a:r>
              <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900"/>
              </a:spcBef>
              <a:spcAft>
                <a:spcPts val="0"/>
              </a:spcAft>
              <a:buClr>
                <a:srgbClr val="000000"/>
              </a:buClr>
              <a:buSzPts val="1100"/>
              <a:buFont typeface="Arial"/>
              <a:buNone/>
            </a:pPr>
            <a:r>
              <a:t/>
            </a:r>
            <a:endParaRPr b="0" i="0" sz="1400" u="none" cap="none" strike="noStrike">
              <a:solidFill>
                <a:schemeClr val="lt1"/>
              </a:solidFill>
              <a:latin typeface="Arial"/>
              <a:ea typeface="Arial"/>
              <a:cs typeface="Arial"/>
              <a:sym typeface="Arial"/>
            </a:endParaRPr>
          </a:p>
        </p:txBody>
      </p:sp>
      <p:cxnSp>
        <p:nvCxnSpPr>
          <p:cNvPr id="69" name="Google Shape;69;p2"/>
          <p:cNvCxnSpPr/>
          <p:nvPr/>
        </p:nvCxnSpPr>
        <p:spPr>
          <a:xfrm>
            <a:off x="2959136" y="2293735"/>
            <a:ext cx="2322000" cy="0"/>
          </a:xfrm>
          <a:prstGeom prst="straightConnector1">
            <a:avLst/>
          </a:prstGeom>
          <a:noFill/>
          <a:ln cap="flat" cmpd="sng" w="38100">
            <a:solidFill>
              <a:srgbClr val="D4DADA"/>
            </a:solidFill>
            <a:prstDash val="solid"/>
            <a:round/>
            <a:headEnd len="sm" w="sm" type="none"/>
            <a:tailEnd len="sm" w="sm" type="none"/>
          </a:ln>
          <a:effectLst>
            <a:outerShdw blurRad="57150" rotWithShape="0" algn="bl" dir="5400000" dist="19050">
              <a:srgbClr val="000000">
                <a:alpha val="49803"/>
              </a:srgbClr>
            </a:outerShdw>
          </a:effectLst>
        </p:spPr>
      </p:cxnSp>
      <p:pic>
        <p:nvPicPr>
          <p:cNvPr id="70" name="Google Shape;70;p2"/>
          <p:cNvPicPr preferRelativeResize="0"/>
          <p:nvPr/>
        </p:nvPicPr>
        <p:blipFill rotWithShape="1">
          <a:blip r:embed="rId4">
            <a:alphaModFix/>
          </a:blip>
          <a:srcRect b="0" l="0" r="0" t="0"/>
          <a:stretch/>
        </p:blipFill>
        <p:spPr>
          <a:xfrm>
            <a:off x="2959115" y="3294888"/>
            <a:ext cx="253800" cy="253800"/>
          </a:xfrm>
          <a:prstGeom prst="rect">
            <a:avLst/>
          </a:prstGeom>
          <a:noFill/>
          <a:ln>
            <a:noFill/>
          </a:ln>
          <a:effectLst>
            <a:outerShdw blurRad="57150" rotWithShape="0" algn="bl" dir="5400000" dist="19050">
              <a:srgbClr val="000000">
                <a:alpha val="49803"/>
              </a:srgbClr>
            </a:outerShdw>
          </a:effectLst>
        </p:spPr>
      </p:pic>
      <p:pic>
        <p:nvPicPr>
          <p:cNvPr id="71" name="Google Shape;71;p2"/>
          <p:cNvPicPr preferRelativeResize="0"/>
          <p:nvPr/>
        </p:nvPicPr>
        <p:blipFill rotWithShape="1">
          <a:blip r:embed="rId5">
            <a:alphaModFix/>
          </a:blip>
          <a:srcRect b="0" l="0" r="0" t="0"/>
          <a:stretch/>
        </p:blipFill>
        <p:spPr>
          <a:xfrm>
            <a:off x="3943088" y="3307763"/>
            <a:ext cx="210476" cy="210476"/>
          </a:xfrm>
          <a:prstGeom prst="rect">
            <a:avLst/>
          </a:prstGeom>
          <a:noFill/>
          <a:ln>
            <a:noFill/>
          </a:ln>
          <a:effectLst>
            <a:outerShdw blurRad="57150" rotWithShape="0" algn="bl" dir="5400000" dist="19050">
              <a:srgbClr val="000000">
                <a:alpha val="49803"/>
              </a:srgbClr>
            </a:outerShdw>
          </a:effectLst>
        </p:spPr>
      </p:pic>
      <p:sp>
        <p:nvSpPr>
          <p:cNvPr id="72" name="Google Shape;72;p2"/>
          <p:cNvSpPr/>
          <p:nvPr/>
        </p:nvSpPr>
        <p:spPr>
          <a:xfrm>
            <a:off x="3233618" y="3316550"/>
            <a:ext cx="897600" cy="253800"/>
          </a:xfrm>
          <a:prstGeom prst="rect">
            <a:avLst/>
          </a:prstGeom>
          <a:noFill/>
          <a:ln>
            <a:noFill/>
          </a:ln>
          <a:effectLst>
            <a:outerShdw blurRad="57150" rotWithShape="0" algn="bl" dir="5400000" dist="19050">
              <a:srgbClr val="000000">
                <a:alpha val="49803"/>
              </a:srgbClr>
            </a:outerShdw>
          </a:effectLst>
        </p:spPr>
        <p:txBody>
          <a:bodyPr anchorCtr="0" anchor="t" bIns="34275" lIns="0" spcFirstLastPara="1" rIns="0" wrap="square" tIns="34275">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Ubuntu"/>
                <a:ea typeface="Ubuntu"/>
                <a:cs typeface="Ubuntu"/>
                <a:sym typeface="Ubuntu"/>
              </a:rPr>
              <a:t>@donkus_</a:t>
            </a:r>
            <a:endParaRPr b="0" i="0" sz="900" u="none" cap="none" strike="noStrike">
              <a:solidFill>
                <a:srgbClr val="FFFFFF"/>
              </a:solidFill>
              <a:latin typeface="Ubuntu"/>
              <a:ea typeface="Ubuntu"/>
              <a:cs typeface="Ubuntu"/>
              <a:sym typeface="Ubuntu"/>
            </a:endParaRPr>
          </a:p>
        </p:txBody>
      </p:sp>
      <p:sp>
        <p:nvSpPr>
          <p:cNvPr id="73" name="Google Shape;73;p2"/>
          <p:cNvSpPr/>
          <p:nvPr/>
        </p:nvSpPr>
        <p:spPr>
          <a:xfrm>
            <a:off x="4205457" y="3307775"/>
            <a:ext cx="897600" cy="253800"/>
          </a:xfrm>
          <a:prstGeom prst="rect">
            <a:avLst/>
          </a:prstGeom>
          <a:noFill/>
          <a:ln>
            <a:noFill/>
          </a:ln>
          <a:effectLst>
            <a:outerShdw blurRad="57150" rotWithShape="0" algn="bl" dir="5400000" dist="19050">
              <a:srgbClr val="000000">
                <a:alpha val="49803"/>
              </a:srgbClr>
            </a:outerShdw>
          </a:effectLst>
        </p:spPr>
        <p:txBody>
          <a:bodyPr anchorCtr="0" anchor="t" bIns="34275" lIns="0" spcFirstLastPara="1" rIns="0" wrap="square" tIns="34275">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Ubuntu"/>
                <a:ea typeface="Ubuntu"/>
                <a:cs typeface="Ubuntu"/>
                <a:sym typeface="Ubuntu"/>
              </a:rPr>
              <a:t>@donkus99</a:t>
            </a:r>
            <a:endParaRPr b="0" i="0" sz="900" u="none" cap="none" strike="noStrike">
              <a:solidFill>
                <a:srgbClr val="FFFFFF"/>
              </a:solidFill>
              <a:latin typeface="Ubuntu"/>
              <a:ea typeface="Ubuntu"/>
              <a:cs typeface="Ubuntu"/>
              <a:sym typeface="Ubuntu"/>
            </a:endParaRPr>
          </a:p>
        </p:txBody>
      </p:sp>
      <p:sp>
        <p:nvSpPr>
          <p:cNvPr id="74" name="Google Shape;74;p2"/>
          <p:cNvSpPr/>
          <p:nvPr/>
        </p:nvSpPr>
        <p:spPr>
          <a:xfrm>
            <a:off x="5261374" y="3307775"/>
            <a:ext cx="1042500" cy="253800"/>
          </a:xfrm>
          <a:prstGeom prst="rect">
            <a:avLst/>
          </a:prstGeom>
          <a:noFill/>
          <a:ln>
            <a:noFill/>
          </a:ln>
          <a:effectLst>
            <a:outerShdw blurRad="57150" rotWithShape="0" algn="bl" dir="5400000" dist="19050">
              <a:srgbClr val="000000">
                <a:alpha val="49803"/>
              </a:srgbClr>
            </a:outerShdw>
          </a:effectLst>
        </p:spPr>
        <p:txBody>
          <a:bodyPr anchorCtr="0" anchor="t" bIns="34275" lIns="0" spcFirstLastPara="1" rIns="0" wrap="square" tIns="34275">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Ubuntu"/>
                <a:ea typeface="Ubuntu"/>
                <a:cs typeface="Ubuntu"/>
                <a:sym typeface="Ubuntu"/>
              </a:rPr>
              <a:t>@donkus99</a:t>
            </a:r>
            <a:endParaRPr b="0" i="0" sz="900" u="none" cap="none" strike="noStrike">
              <a:solidFill>
                <a:srgbClr val="FFFFFF"/>
              </a:solidFill>
              <a:latin typeface="Ubuntu"/>
              <a:ea typeface="Ubuntu"/>
              <a:cs typeface="Ubuntu"/>
              <a:sym typeface="Ubuntu"/>
            </a:endParaRPr>
          </a:p>
        </p:txBody>
      </p:sp>
      <p:pic>
        <p:nvPicPr>
          <p:cNvPr id="75" name="Google Shape;75;p2"/>
          <p:cNvPicPr preferRelativeResize="0"/>
          <p:nvPr/>
        </p:nvPicPr>
        <p:blipFill rotWithShape="1">
          <a:blip r:embed="rId6">
            <a:alphaModFix/>
          </a:blip>
          <a:srcRect b="0" l="0" r="0" t="0"/>
          <a:stretch/>
        </p:blipFill>
        <p:spPr>
          <a:xfrm>
            <a:off x="4983786" y="3264460"/>
            <a:ext cx="253800" cy="253800"/>
          </a:xfrm>
          <a:prstGeom prst="rect">
            <a:avLst/>
          </a:prstGeom>
          <a:noFill/>
          <a:ln>
            <a:noFill/>
          </a:ln>
          <a:effectLst>
            <a:outerShdw blurRad="57150" rotWithShape="0" algn="bl" dir="5400000" dist="19050">
              <a:srgbClr val="000000">
                <a:alpha val="49803"/>
              </a:srgbClr>
            </a:outerShdw>
          </a:effectLst>
        </p:spPr>
      </p:pic>
      <p:sp>
        <p:nvSpPr>
          <p:cNvPr id="76" name="Google Shape;76;p2"/>
          <p:cNvSpPr/>
          <p:nvPr/>
        </p:nvSpPr>
        <p:spPr>
          <a:xfrm rot="770726">
            <a:off x="886065" y="1641609"/>
            <a:ext cx="1684046" cy="1600061"/>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285750" lvl="0" marL="285750" marR="0" rtl="0" algn="ctr">
              <a:lnSpc>
                <a:spcPct val="100000"/>
              </a:lnSpc>
              <a:spcBef>
                <a:spcPts val="0"/>
              </a:spcBef>
              <a:spcAft>
                <a:spcPts val="1200"/>
              </a:spcAft>
              <a:buClr>
                <a:srgbClr val="000000"/>
              </a:buClr>
              <a:buSzPts val="1800"/>
              <a:buFont typeface="Arial"/>
              <a:buNone/>
            </a:pPr>
            <a:r>
              <a:t/>
            </a:r>
            <a:endParaRPr b="1" i="0" sz="1800" u="none" cap="none" strike="noStrike">
              <a:solidFill>
                <a:schemeClr val="lt1"/>
              </a:solidFill>
              <a:latin typeface="Ubuntu"/>
              <a:ea typeface="Ubuntu"/>
              <a:cs typeface="Ubuntu"/>
              <a:sym typeface="Ubuntu"/>
            </a:endParaRPr>
          </a:p>
        </p:txBody>
      </p:sp>
      <p:sp>
        <p:nvSpPr>
          <p:cNvPr id="77" name="Google Shape;77;p2"/>
          <p:cNvSpPr/>
          <p:nvPr/>
        </p:nvSpPr>
        <p:spPr>
          <a:xfrm>
            <a:off x="938375" y="1664550"/>
            <a:ext cx="1683900" cy="15999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285750" lvl="0" marL="285750" marR="0" rtl="0" algn="ctr">
              <a:lnSpc>
                <a:spcPct val="100000"/>
              </a:lnSpc>
              <a:spcBef>
                <a:spcPts val="0"/>
              </a:spcBef>
              <a:spcAft>
                <a:spcPts val="1200"/>
              </a:spcAft>
              <a:buClr>
                <a:srgbClr val="000000"/>
              </a:buClr>
              <a:buSzPts val="1800"/>
              <a:buFont typeface="Arial"/>
              <a:buNone/>
            </a:pPr>
            <a:r>
              <a:t/>
            </a:r>
            <a:endParaRPr b="1" i="0" sz="1800" u="none" cap="none" strike="noStrike">
              <a:solidFill>
                <a:schemeClr val="lt1"/>
              </a:solidFill>
              <a:latin typeface="Ubuntu"/>
              <a:ea typeface="Ubuntu"/>
              <a:cs typeface="Ubuntu"/>
              <a:sym typeface="Ubuntu"/>
            </a:endParaRPr>
          </a:p>
        </p:txBody>
      </p:sp>
      <p:pic>
        <p:nvPicPr>
          <p:cNvPr id="78" name="Google Shape;78;p2"/>
          <p:cNvPicPr preferRelativeResize="0"/>
          <p:nvPr/>
        </p:nvPicPr>
        <p:blipFill rotWithShape="1">
          <a:blip r:embed="rId7">
            <a:alphaModFix/>
          </a:blip>
          <a:srcRect b="34977" l="9177" r="10462" t="21156"/>
          <a:stretch/>
        </p:blipFill>
        <p:spPr>
          <a:xfrm>
            <a:off x="829858" y="1664550"/>
            <a:ext cx="1957193" cy="1599900"/>
          </a:xfrm>
          <a:prstGeom prst="rect">
            <a:avLst/>
          </a:prstGeom>
          <a:noFill/>
          <a:ln>
            <a:noFill/>
          </a:ln>
          <a:effectLst>
            <a:outerShdw blurRad="50800" rotWithShape="0" algn="ctr" dir="21540000" dist="127000">
              <a:srgbClr val="000000">
                <a:alpha val="42745"/>
              </a:srgbClr>
            </a:outerShdw>
          </a:effectLst>
        </p:spPr>
      </p:pic>
      <p:sp>
        <p:nvSpPr>
          <p:cNvPr id="79" name="Google Shape;79;p2"/>
          <p:cNvSpPr/>
          <p:nvPr/>
        </p:nvSpPr>
        <p:spPr>
          <a:xfrm>
            <a:off x="6345374" y="3286100"/>
            <a:ext cx="1042500" cy="253800"/>
          </a:xfrm>
          <a:prstGeom prst="rect">
            <a:avLst/>
          </a:prstGeom>
          <a:noFill/>
          <a:ln>
            <a:noFill/>
          </a:ln>
          <a:effectLst>
            <a:outerShdw blurRad="57150" rotWithShape="0" algn="bl" dir="5400000" dist="19050">
              <a:srgbClr val="000000">
                <a:alpha val="49803"/>
              </a:srgbClr>
            </a:outerShdw>
          </a:effectLst>
        </p:spPr>
        <p:txBody>
          <a:bodyPr anchorCtr="0" anchor="t" bIns="34275" lIns="0" spcFirstLastPara="1" rIns="0" wrap="square" tIns="34275">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Ubuntu"/>
                <a:ea typeface="Ubuntu"/>
                <a:cs typeface="Ubuntu"/>
                <a:sym typeface="Ubuntu"/>
              </a:rPr>
              <a:t>maringulik.com</a:t>
            </a:r>
            <a:endParaRPr b="0" i="0" sz="900" u="none" cap="none" strike="noStrike">
              <a:solidFill>
                <a:srgbClr val="FFFFFF"/>
              </a:solidFill>
              <a:latin typeface="Ubuntu"/>
              <a:ea typeface="Ubuntu"/>
              <a:cs typeface="Ubuntu"/>
              <a:sym typeface="Ubuntu"/>
            </a:endParaRPr>
          </a:p>
        </p:txBody>
      </p:sp>
      <p:pic>
        <p:nvPicPr>
          <p:cNvPr id="80" name="Google Shape;80;p2"/>
          <p:cNvPicPr preferRelativeResize="0"/>
          <p:nvPr/>
        </p:nvPicPr>
        <p:blipFill rotWithShape="1">
          <a:blip r:embed="rId8">
            <a:alphaModFix/>
          </a:blip>
          <a:srcRect b="0" l="0" r="0" t="0"/>
          <a:stretch/>
        </p:blipFill>
        <p:spPr>
          <a:xfrm>
            <a:off x="6067786" y="3242785"/>
            <a:ext cx="253800" cy="2538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298" name="Shape 298"/>
        <p:cNvGrpSpPr/>
        <p:nvPr/>
      </p:nvGrpSpPr>
      <p:grpSpPr>
        <a:xfrm>
          <a:off x="0" y="0"/>
          <a:ext cx="0" cy="0"/>
          <a:chOff x="0" y="0"/>
          <a:chExt cx="0" cy="0"/>
        </a:xfrm>
      </p:grpSpPr>
      <p:sp>
        <p:nvSpPr>
          <p:cNvPr id="299" name="Google Shape;299;p22"/>
          <p:cNvSpPr txBox="1"/>
          <p:nvPr/>
        </p:nvSpPr>
        <p:spPr>
          <a:xfrm>
            <a:off x="1312475" y="359325"/>
            <a:ext cx="6367800" cy="409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Ubuntu"/>
                <a:ea typeface="Ubuntu"/>
                <a:cs typeface="Ubuntu"/>
                <a:sym typeface="Ubuntu"/>
              </a:rPr>
              <a:t>Thank you !</a:t>
            </a:r>
            <a:endParaRPr b="0" i="0" sz="6000" u="none" cap="none" strike="noStrike">
              <a:solidFill>
                <a:srgbClr val="FFFFFF"/>
              </a:solidFill>
              <a:latin typeface="Ubuntu"/>
              <a:ea typeface="Ubuntu"/>
              <a:cs typeface="Ubuntu"/>
              <a:sym typeface="Ubuntu"/>
            </a:endParaRPr>
          </a:p>
        </p:txBody>
      </p:sp>
      <p:pic>
        <p:nvPicPr>
          <p:cNvPr id="300" name="Google Shape;300;p22"/>
          <p:cNvPicPr preferRelativeResize="0"/>
          <p:nvPr/>
        </p:nvPicPr>
        <p:blipFill rotWithShape="1">
          <a:blip r:embed="rId3">
            <a:alphaModFix/>
          </a:blip>
          <a:srcRect b="26189" l="4038" r="4167" t="15701"/>
          <a:stretch/>
        </p:blipFill>
        <p:spPr>
          <a:xfrm>
            <a:off x="6934475" y="4703625"/>
            <a:ext cx="1897825" cy="30212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4"/>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88" name="Google Shape;88;p4"/>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89" name="Google Shape;89;p4"/>
          <p:cNvSpPr txBox="1"/>
          <p:nvPr/>
        </p:nvSpPr>
        <p:spPr>
          <a:xfrm>
            <a:off x="785450" y="1061625"/>
            <a:ext cx="7248300" cy="2314500"/>
          </a:xfrm>
          <a:prstGeom prst="rect">
            <a:avLst/>
          </a:prstGeom>
          <a:noFill/>
          <a:ln>
            <a:noFill/>
          </a:ln>
        </p:spPr>
        <p:txBody>
          <a:bodyPr anchorCtr="0" anchor="ctr" bIns="91425" lIns="91425" spcFirstLastPara="1" rIns="91425" wrap="square" tIns="91425">
            <a:noAutofit/>
          </a:bodyPr>
          <a:lstStyle/>
          <a:p>
            <a:pPr indent="-215900" lvl="0" marL="215900" marR="0" rtl="0" algn="l">
              <a:lnSpc>
                <a:spcPct val="115000"/>
              </a:lnSpc>
              <a:spcBef>
                <a:spcPts val="0"/>
              </a:spcBef>
              <a:spcAft>
                <a:spcPts val="0"/>
              </a:spcAft>
              <a:buClr>
                <a:srgbClr val="33473C"/>
              </a:buClr>
              <a:buSzPts val="1700"/>
              <a:buFont typeface="Ubuntu"/>
              <a:buChar char="✔"/>
            </a:pPr>
            <a:r>
              <a:rPr b="0" i="0" lang="en-US" sz="1700" u="none" cap="none" strike="noStrike">
                <a:solidFill>
                  <a:srgbClr val="33473C"/>
                </a:solidFill>
                <a:latin typeface="Ubuntu"/>
                <a:ea typeface="Ubuntu"/>
                <a:cs typeface="Ubuntu"/>
                <a:sym typeface="Ubuntu"/>
              </a:rPr>
              <a:t>Introduction Patch Management</a:t>
            </a:r>
            <a:endParaRPr b="0" i="0" sz="1700" u="none" cap="none" strike="noStrike">
              <a:solidFill>
                <a:srgbClr val="33473C"/>
              </a:solidFill>
              <a:latin typeface="Ubuntu"/>
              <a:ea typeface="Ubuntu"/>
              <a:cs typeface="Ubuntu"/>
              <a:sym typeface="Ubuntu"/>
            </a:endParaRPr>
          </a:p>
          <a:p>
            <a:pPr indent="-215900" lvl="0" marL="215900" marR="0" rtl="0" algn="l">
              <a:lnSpc>
                <a:spcPct val="115000"/>
              </a:lnSpc>
              <a:spcBef>
                <a:spcPts val="0"/>
              </a:spcBef>
              <a:spcAft>
                <a:spcPts val="0"/>
              </a:spcAft>
              <a:buClr>
                <a:srgbClr val="33473C"/>
              </a:buClr>
              <a:buSzPts val="1700"/>
              <a:buFont typeface="Ubuntu"/>
              <a:buChar char="✔"/>
            </a:pPr>
            <a:r>
              <a:rPr b="0" i="0" lang="en-US" sz="1700" u="none" cap="none" strike="noStrike">
                <a:solidFill>
                  <a:srgbClr val="33473C"/>
                </a:solidFill>
                <a:latin typeface="Ubuntu"/>
                <a:ea typeface="Ubuntu"/>
                <a:cs typeface="Ubuntu"/>
                <a:sym typeface="Ubuntu"/>
              </a:rPr>
              <a:t>What is Patch Management?</a:t>
            </a:r>
            <a:endParaRPr b="0" i="0" sz="1700" u="none" cap="none" strike="noStrike">
              <a:solidFill>
                <a:srgbClr val="33473C"/>
              </a:solidFill>
              <a:latin typeface="Ubuntu"/>
              <a:ea typeface="Ubuntu"/>
              <a:cs typeface="Ubuntu"/>
              <a:sym typeface="Ubuntu"/>
            </a:endParaRPr>
          </a:p>
          <a:p>
            <a:pPr indent="-215900" lvl="0" marL="215900" marR="0" rtl="0" algn="l">
              <a:lnSpc>
                <a:spcPct val="115000"/>
              </a:lnSpc>
              <a:spcBef>
                <a:spcPts val="0"/>
              </a:spcBef>
              <a:spcAft>
                <a:spcPts val="0"/>
              </a:spcAft>
              <a:buClr>
                <a:srgbClr val="33473C"/>
              </a:buClr>
              <a:buSzPts val="1700"/>
              <a:buFont typeface="Ubuntu"/>
              <a:buChar char="✔"/>
            </a:pPr>
            <a:r>
              <a:rPr b="0" i="0" lang="en-US" sz="1700" u="none" cap="none" strike="noStrike">
                <a:solidFill>
                  <a:srgbClr val="33473C"/>
                </a:solidFill>
                <a:latin typeface="Ubuntu"/>
                <a:ea typeface="Ubuntu"/>
                <a:cs typeface="Ubuntu"/>
                <a:sym typeface="Ubuntu"/>
              </a:rPr>
              <a:t>Why Should You Use Automation?</a:t>
            </a:r>
            <a:endParaRPr b="0" i="0" sz="1700" u="none" cap="none" strike="noStrike">
              <a:solidFill>
                <a:srgbClr val="33473C"/>
              </a:solidFill>
              <a:latin typeface="Ubuntu"/>
              <a:ea typeface="Ubuntu"/>
              <a:cs typeface="Ubuntu"/>
              <a:sym typeface="Ubuntu"/>
            </a:endParaRPr>
          </a:p>
          <a:p>
            <a:pPr indent="-215900" lvl="0" marL="215900" marR="0" rtl="0" algn="l">
              <a:lnSpc>
                <a:spcPct val="115000"/>
              </a:lnSpc>
              <a:spcBef>
                <a:spcPts val="0"/>
              </a:spcBef>
              <a:spcAft>
                <a:spcPts val="0"/>
              </a:spcAft>
              <a:buClr>
                <a:srgbClr val="33473C"/>
              </a:buClr>
              <a:buSzPts val="1700"/>
              <a:buFont typeface="Ubuntu"/>
              <a:buChar char="✔"/>
            </a:pPr>
            <a:r>
              <a:rPr b="0" i="0" lang="en-US" sz="1700" u="none" cap="none" strike="noStrike">
                <a:solidFill>
                  <a:srgbClr val="33473C"/>
                </a:solidFill>
                <a:latin typeface="Ubuntu"/>
                <a:ea typeface="Ubuntu"/>
                <a:cs typeface="Ubuntu"/>
                <a:sym typeface="Ubuntu"/>
              </a:rPr>
              <a:t>Why Choose Ansible for Patch Management?</a:t>
            </a:r>
            <a:endParaRPr b="0" i="0" sz="1700" u="none" cap="none" strike="noStrike">
              <a:solidFill>
                <a:srgbClr val="33473C"/>
              </a:solidFill>
              <a:latin typeface="Ubuntu"/>
              <a:ea typeface="Ubuntu"/>
              <a:cs typeface="Ubuntu"/>
              <a:sym typeface="Ubuntu"/>
            </a:endParaRPr>
          </a:p>
          <a:p>
            <a:pPr indent="-215900" lvl="0" marL="215900" marR="0" rtl="0" algn="l">
              <a:lnSpc>
                <a:spcPct val="115000"/>
              </a:lnSpc>
              <a:spcBef>
                <a:spcPts val="0"/>
              </a:spcBef>
              <a:spcAft>
                <a:spcPts val="0"/>
              </a:spcAft>
              <a:buClr>
                <a:srgbClr val="33473C"/>
              </a:buClr>
              <a:buSzPts val="1700"/>
              <a:buFont typeface="Ubuntu"/>
              <a:buChar char="✔"/>
            </a:pPr>
            <a:r>
              <a:rPr b="0" i="0" lang="en-US" sz="1700" u="none" cap="none" strike="noStrike">
                <a:solidFill>
                  <a:srgbClr val="33473C"/>
                </a:solidFill>
                <a:latin typeface="Ubuntu"/>
                <a:ea typeface="Ubuntu"/>
                <a:cs typeface="Ubuntu"/>
                <a:sym typeface="Ubuntu"/>
              </a:rPr>
              <a:t>How to Patch Ubuntu Manually?</a:t>
            </a:r>
            <a:endParaRPr b="0" i="0" sz="1700" u="none" cap="none" strike="noStrike">
              <a:solidFill>
                <a:srgbClr val="33473C"/>
              </a:solidFill>
              <a:latin typeface="Ubuntu"/>
              <a:ea typeface="Ubuntu"/>
              <a:cs typeface="Ubuntu"/>
              <a:sym typeface="Ubuntu"/>
            </a:endParaRPr>
          </a:p>
          <a:p>
            <a:pPr indent="-215900" lvl="0" marL="215900" marR="0" rtl="0" algn="l">
              <a:lnSpc>
                <a:spcPct val="115000"/>
              </a:lnSpc>
              <a:spcBef>
                <a:spcPts val="0"/>
              </a:spcBef>
              <a:spcAft>
                <a:spcPts val="0"/>
              </a:spcAft>
              <a:buClr>
                <a:srgbClr val="33473C"/>
              </a:buClr>
              <a:buSzPts val="1700"/>
              <a:buFont typeface="Ubuntu"/>
              <a:buChar char="✔"/>
            </a:pPr>
            <a:r>
              <a:rPr b="0" i="0" lang="en-US" sz="1700" u="none" cap="none" strike="noStrike">
                <a:solidFill>
                  <a:srgbClr val="33473C"/>
                </a:solidFill>
                <a:latin typeface="Ubuntu"/>
                <a:ea typeface="Ubuntu"/>
                <a:cs typeface="Ubuntu"/>
                <a:sym typeface="Ubuntu"/>
              </a:rPr>
              <a:t>How to use Ansible for Ubuntu OS &amp; Service Patch Management?</a:t>
            </a:r>
            <a:endParaRPr b="1" i="0" sz="2887" u="none" cap="none" strike="noStrike">
              <a:solidFill>
                <a:srgbClr val="33473C"/>
              </a:solidFill>
              <a:latin typeface="Ubuntu"/>
              <a:ea typeface="Ubuntu"/>
              <a:cs typeface="Ubuntu"/>
              <a:sym typeface="Ubuntu"/>
            </a:endParaRPr>
          </a:p>
        </p:txBody>
      </p:sp>
      <p:sp>
        <p:nvSpPr>
          <p:cNvPr id="90" name="Google Shape;90;p4"/>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91" name="Google Shape;91;p4"/>
          <p:cNvSpPr txBox="1"/>
          <p:nvPr/>
        </p:nvSpPr>
        <p:spPr>
          <a:xfrm>
            <a:off x="591976" y="420825"/>
            <a:ext cx="45582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Topics</a:t>
            </a:r>
            <a:endParaRPr b="1" i="0" sz="2700" u="none" cap="none" strike="noStrike">
              <a:solidFill>
                <a:srgbClr val="33473C"/>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5"/>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99" name="Google Shape;99;p5"/>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00" name="Google Shape;100;p5"/>
          <p:cNvSpPr txBox="1"/>
          <p:nvPr/>
        </p:nvSpPr>
        <p:spPr>
          <a:xfrm>
            <a:off x="678025" y="1627100"/>
            <a:ext cx="5503200" cy="23145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To patch just one system, the administrator must identify that a patch is available, download it, and then deploy it to the system. In an enterprise environment, there could be hundreds of servers to manage, so the job of patch management becomes an all-day responsibility with the added risk of reboot fails after installation. Instead of manual updates, administrators can free up time and organize patches using automation tools.</a:t>
            </a:r>
            <a:endParaRPr b="0" i="0" sz="1500" u="none" cap="none" strike="noStrike">
              <a:solidFill>
                <a:srgbClr val="33473C"/>
              </a:solidFill>
              <a:latin typeface="Ubuntu"/>
              <a:ea typeface="Ubuntu"/>
              <a:cs typeface="Ubuntu"/>
              <a:sym typeface="Ubuntu"/>
            </a:endParaRPr>
          </a:p>
        </p:txBody>
      </p:sp>
      <p:sp>
        <p:nvSpPr>
          <p:cNvPr id="101" name="Google Shape;101;p5"/>
          <p:cNvSpPr txBox="1"/>
          <p:nvPr/>
        </p:nvSpPr>
        <p:spPr>
          <a:xfrm>
            <a:off x="453248" y="362450"/>
            <a:ext cx="5094900" cy="640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102" name="Google Shape;102;p5"/>
          <p:cNvSpPr txBox="1"/>
          <p:nvPr/>
        </p:nvSpPr>
        <p:spPr>
          <a:xfrm>
            <a:off x="594625" y="665750"/>
            <a:ext cx="45774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Introduction </a:t>
            </a:r>
            <a:endParaRPr b="1" i="0" sz="2700" u="none" cap="none" strike="noStrike">
              <a:solidFill>
                <a:srgbClr val="33473C"/>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Patch Management</a:t>
            </a:r>
            <a:endParaRPr b="1" i="0" sz="2700" u="none" cap="none" strike="noStrike">
              <a:solidFill>
                <a:srgbClr val="33473C"/>
              </a:solidFill>
              <a:latin typeface="Ubuntu"/>
              <a:ea typeface="Ubuntu"/>
              <a:cs typeface="Ubuntu"/>
              <a:sym typeface="Ubuntu"/>
            </a:endParaRPr>
          </a:p>
        </p:txBody>
      </p:sp>
      <p:pic>
        <p:nvPicPr>
          <p:cNvPr id="103" name="Google Shape;103;p5"/>
          <p:cNvPicPr preferRelativeResize="0"/>
          <p:nvPr/>
        </p:nvPicPr>
        <p:blipFill rotWithShape="1">
          <a:blip r:embed="rId4">
            <a:alphaModFix/>
          </a:blip>
          <a:srcRect b="29667" l="0" r="0" t="19196"/>
          <a:stretch/>
        </p:blipFill>
        <p:spPr>
          <a:xfrm>
            <a:off x="6052675" y="1741275"/>
            <a:ext cx="2804000" cy="176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6"/>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111" name="Google Shape;111;p6"/>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112" name="Google Shape;112;p6"/>
          <p:cNvSpPr txBox="1"/>
          <p:nvPr/>
        </p:nvSpPr>
        <p:spPr>
          <a:xfrm>
            <a:off x="500775" y="1306550"/>
            <a:ext cx="7740600" cy="22212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administrators should understand the importance of patching Linux regularly. Administrators could simply patch a Linux system manually, but this leads to human errors, and rollbacks due to issues after installation are tricky. Human errors could lead to severely long downtimes when mistakes are made. It’s also time consuming to manually patch when several patches are necessary.</a:t>
            </a:r>
            <a:endParaRPr b="0" i="0" sz="1500" u="none" cap="none" strike="noStrike">
              <a:solidFill>
                <a:srgbClr val="33473C"/>
              </a:solidFill>
              <a:latin typeface="Ubuntu"/>
              <a:ea typeface="Ubuntu"/>
              <a:cs typeface="Ubuntu"/>
              <a:sym typeface="Ubuntu"/>
            </a:endParaRPr>
          </a:p>
        </p:txBody>
      </p:sp>
      <p:sp>
        <p:nvSpPr>
          <p:cNvPr id="113" name="Google Shape;113;p6"/>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114" name="Google Shape;114;p6"/>
          <p:cNvSpPr txBox="1"/>
          <p:nvPr/>
        </p:nvSpPr>
        <p:spPr>
          <a:xfrm>
            <a:off x="500775" y="665750"/>
            <a:ext cx="49053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What is Patch Management?</a:t>
            </a:r>
            <a:endParaRPr b="1" i="0" sz="2700" u="none" cap="none" strike="noStrike">
              <a:solidFill>
                <a:srgbClr val="33473C"/>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7"/>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122" name="Google Shape;122;p7"/>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123" name="Google Shape;123;p7"/>
          <p:cNvSpPr txBox="1"/>
          <p:nvPr/>
        </p:nvSpPr>
        <p:spPr>
          <a:xfrm>
            <a:off x="497075" y="1316450"/>
            <a:ext cx="7740600" cy="29100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Unpatched public-facing web servers are a critical issue for cybersecurity, but cybersecurity isn’t the only reason to patch Linux. Patching also remediates bugs and adds functionality to software. Some patches fix issues with drivers and software running on the system. Large updates add functionality to the operating system.</a:t>
            </a:r>
            <a:br>
              <a:rPr b="0" i="0" lang="en-US" sz="1500" u="none" cap="none" strike="noStrike">
                <a:solidFill>
                  <a:srgbClr val="33473C"/>
                </a:solidFill>
                <a:latin typeface="Ubuntu"/>
                <a:ea typeface="Ubuntu"/>
                <a:cs typeface="Ubuntu"/>
                <a:sym typeface="Ubuntu"/>
              </a:rPr>
            </a:br>
            <a:endParaRPr b="0" i="0" sz="1500" u="none" cap="none" strike="noStrike">
              <a:solidFill>
                <a:srgbClr val="33473C"/>
              </a:solidFill>
              <a:latin typeface="Ubuntu"/>
              <a:ea typeface="Ubuntu"/>
              <a:cs typeface="Ubuntu"/>
              <a:sym typeface="Ubuntu"/>
            </a:endParaRPr>
          </a:p>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The longer administrators wait to patch a system, the more patches will be needed to get the system up to date. This issue increases the time it takes to fully patch a Linux server.</a:t>
            </a:r>
            <a:endParaRPr b="0" i="0" sz="1500" u="none" cap="none" strike="noStrike">
              <a:solidFill>
                <a:srgbClr val="33473C"/>
              </a:solidFill>
              <a:latin typeface="Ubuntu"/>
              <a:ea typeface="Ubuntu"/>
              <a:cs typeface="Ubuntu"/>
              <a:sym typeface="Ubuntu"/>
            </a:endParaRPr>
          </a:p>
        </p:txBody>
      </p:sp>
      <p:sp>
        <p:nvSpPr>
          <p:cNvPr id="124" name="Google Shape;124;p7"/>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125" name="Google Shape;125;p7"/>
          <p:cNvSpPr txBox="1"/>
          <p:nvPr/>
        </p:nvSpPr>
        <p:spPr>
          <a:xfrm>
            <a:off x="500775" y="665750"/>
            <a:ext cx="58029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Why is Patch Management Important?</a:t>
            </a:r>
            <a:endParaRPr b="1" i="0" sz="2700" u="none" cap="none" strike="noStrike">
              <a:solidFill>
                <a:srgbClr val="33473C"/>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p:nvPr/>
        </p:nvSpPr>
        <p:spPr>
          <a:xfrm>
            <a:off x="0" y="4692050"/>
            <a:ext cx="9151500" cy="451500"/>
          </a:xfrm>
          <a:prstGeom prst="rect">
            <a:avLst/>
          </a:prstGeom>
          <a:gradFill>
            <a:gsLst>
              <a:gs pos="0">
                <a:srgbClr val="E95420"/>
              </a:gs>
              <a:gs pos="100000">
                <a:srgbClr val="5E2750"/>
              </a:gs>
            </a:gsLst>
            <a:lin ang="2700006" scaled="0"/>
          </a:gra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8"/>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pic>
        <p:nvPicPr>
          <p:cNvPr id="133" name="Google Shape;133;p8"/>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a:effectLst>
            <a:outerShdw blurRad="57150" rotWithShape="0" algn="bl" dir="5400000" dist="19050">
              <a:srgbClr val="000000">
                <a:alpha val="49803"/>
              </a:srgbClr>
            </a:outerShdw>
          </a:effectLst>
        </p:spPr>
      </p:pic>
      <p:sp>
        <p:nvSpPr>
          <p:cNvPr id="134" name="Google Shape;134;p8"/>
          <p:cNvSpPr txBox="1"/>
          <p:nvPr/>
        </p:nvSpPr>
        <p:spPr>
          <a:xfrm>
            <a:off x="453248" y="362450"/>
            <a:ext cx="5094900" cy="6408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135" name="Google Shape;135;p8"/>
          <p:cNvSpPr txBox="1"/>
          <p:nvPr/>
        </p:nvSpPr>
        <p:spPr>
          <a:xfrm>
            <a:off x="615025" y="520375"/>
            <a:ext cx="58029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Why Should You Use Automation?</a:t>
            </a:r>
            <a:endParaRPr b="1" i="0" sz="2700" u="none" cap="none" strike="noStrike">
              <a:solidFill>
                <a:srgbClr val="33473C"/>
              </a:solidFill>
              <a:latin typeface="Ubuntu"/>
              <a:ea typeface="Ubuntu"/>
              <a:cs typeface="Ubuntu"/>
              <a:sym typeface="Ubuntu"/>
            </a:endParaRPr>
          </a:p>
        </p:txBody>
      </p:sp>
      <p:pic>
        <p:nvPicPr>
          <p:cNvPr descr="Server PNG images, Server icon Free Download - Free Transparent PNG Logos" id="136" name="Google Shape;136;p8"/>
          <p:cNvPicPr preferRelativeResize="0"/>
          <p:nvPr/>
        </p:nvPicPr>
        <p:blipFill rotWithShape="1">
          <a:blip r:embed="rId4">
            <a:alphaModFix/>
          </a:blip>
          <a:srcRect b="0" l="0" r="0" t="0"/>
          <a:stretch/>
        </p:blipFill>
        <p:spPr>
          <a:xfrm>
            <a:off x="1040919" y="1395816"/>
            <a:ext cx="686464" cy="686464"/>
          </a:xfrm>
          <a:prstGeom prst="rect">
            <a:avLst/>
          </a:prstGeom>
          <a:noFill/>
          <a:ln>
            <a:noFill/>
          </a:ln>
        </p:spPr>
      </p:pic>
      <p:pic>
        <p:nvPicPr>
          <p:cNvPr descr="Server PNG images, Server icon Free Download - Free Transparent PNG Logos" id="137" name="Google Shape;137;p8"/>
          <p:cNvPicPr preferRelativeResize="0"/>
          <p:nvPr/>
        </p:nvPicPr>
        <p:blipFill rotWithShape="1">
          <a:blip r:embed="rId4">
            <a:alphaModFix/>
          </a:blip>
          <a:srcRect b="0" l="0" r="0" t="0"/>
          <a:stretch/>
        </p:blipFill>
        <p:spPr>
          <a:xfrm>
            <a:off x="1812901" y="1395815"/>
            <a:ext cx="686464" cy="686464"/>
          </a:xfrm>
          <a:prstGeom prst="rect">
            <a:avLst/>
          </a:prstGeom>
          <a:noFill/>
          <a:ln>
            <a:noFill/>
          </a:ln>
        </p:spPr>
      </p:pic>
      <p:pic>
        <p:nvPicPr>
          <p:cNvPr descr="Server PNG images, Server icon Free Download - Free Transparent PNG Logos" id="138" name="Google Shape;138;p8"/>
          <p:cNvPicPr preferRelativeResize="0"/>
          <p:nvPr/>
        </p:nvPicPr>
        <p:blipFill rotWithShape="1">
          <a:blip r:embed="rId4">
            <a:alphaModFix/>
          </a:blip>
          <a:srcRect b="0" l="0" r="0" t="0"/>
          <a:stretch/>
        </p:blipFill>
        <p:spPr>
          <a:xfrm>
            <a:off x="2584883" y="1395815"/>
            <a:ext cx="686464" cy="686464"/>
          </a:xfrm>
          <a:prstGeom prst="rect">
            <a:avLst/>
          </a:prstGeom>
          <a:noFill/>
          <a:ln>
            <a:noFill/>
          </a:ln>
        </p:spPr>
      </p:pic>
      <p:pic>
        <p:nvPicPr>
          <p:cNvPr descr="Server PNG images, Server icon Free Download - Free Transparent PNG Logos" id="139" name="Google Shape;139;p8"/>
          <p:cNvPicPr preferRelativeResize="0"/>
          <p:nvPr/>
        </p:nvPicPr>
        <p:blipFill rotWithShape="1">
          <a:blip r:embed="rId4">
            <a:alphaModFix/>
          </a:blip>
          <a:srcRect b="0" l="0" r="0" t="0"/>
          <a:stretch/>
        </p:blipFill>
        <p:spPr>
          <a:xfrm>
            <a:off x="3341742" y="1395815"/>
            <a:ext cx="686464" cy="686464"/>
          </a:xfrm>
          <a:prstGeom prst="rect">
            <a:avLst/>
          </a:prstGeom>
          <a:noFill/>
          <a:ln>
            <a:noFill/>
          </a:ln>
        </p:spPr>
      </p:pic>
      <p:pic>
        <p:nvPicPr>
          <p:cNvPr descr="Server PNG images, Server icon Free Download - Free Transparent PNG Logos" id="140" name="Google Shape;140;p8"/>
          <p:cNvPicPr preferRelativeResize="0"/>
          <p:nvPr/>
        </p:nvPicPr>
        <p:blipFill rotWithShape="1">
          <a:blip r:embed="rId4">
            <a:alphaModFix/>
          </a:blip>
          <a:srcRect b="0" l="0" r="0" t="0"/>
          <a:stretch/>
        </p:blipFill>
        <p:spPr>
          <a:xfrm>
            <a:off x="4098601" y="1380126"/>
            <a:ext cx="686464" cy="686464"/>
          </a:xfrm>
          <a:prstGeom prst="rect">
            <a:avLst/>
          </a:prstGeom>
          <a:noFill/>
          <a:ln>
            <a:noFill/>
          </a:ln>
        </p:spPr>
      </p:pic>
      <p:pic>
        <p:nvPicPr>
          <p:cNvPr descr="Server PNG images, Server icon Free Download - Free Transparent PNG Logos" id="141" name="Google Shape;141;p8"/>
          <p:cNvPicPr preferRelativeResize="0"/>
          <p:nvPr/>
        </p:nvPicPr>
        <p:blipFill rotWithShape="1">
          <a:blip r:embed="rId4">
            <a:alphaModFix/>
          </a:blip>
          <a:srcRect b="0" l="0" r="0" t="0"/>
          <a:stretch/>
        </p:blipFill>
        <p:spPr>
          <a:xfrm>
            <a:off x="4870583" y="1395815"/>
            <a:ext cx="686464" cy="686464"/>
          </a:xfrm>
          <a:prstGeom prst="rect">
            <a:avLst/>
          </a:prstGeom>
          <a:noFill/>
          <a:ln>
            <a:noFill/>
          </a:ln>
        </p:spPr>
      </p:pic>
      <p:pic>
        <p:nvPicPr>
          <p:cNvPr descr="Free Icon | Laptop" id="142" name="Google Shape;142;p8"/>
          <p:cNvPicPr preferRelativeResize="0"/>
          <p:nvPr/>
        </p:nvPicPr>
        <p:blipFill rotWithShape="1">
          <a:blip r:embed="rId5">
            <a:alphaModFix/>
          </a:blip>
          <a:srcRect b="0" l="0" r="0" t="0"/>
          <a:stretch/>
        </p:blipFill>
        <p:spPr>
          <a:xfrm>
            <a:off x="2616700" y="2965325"/>
            <a:ext cx="1225800" cy="1225800"/>
          </a:xfrm>
          <a:prstGeom prst="rect">
            <a:avLst/>
          </a:prstGeom>
          <a:noFill/>
          <a:ln>
            <a:noFill/>
          </a:ln>
        </p:spPr>
      </p:pic>
      <p:cxnSp>
        <p:nvCxnSpPr>
          <p:cNvPr id="143" name="Google Shape;143;p8"/>
          <p:cNvCxnSpPr>
            <a:endCxn id="141" idx="2"/>
          </p:cNvCxnSpPr>
          <p:nvPr/>
        </p:nvCxnSpPr>
        <p:spPr>
          <a:xfrm flipH="1" rot="10800000">
            <a:off x="3877915" y="2082279"/>
            <a:ext cx="1335900" cy="1193100"/>
          </a:xfrm>
          <a:prstGeom prst="straightConnector1">
            <a:avLst/>
          </a:prstGeom>
          <a:noFill/>
          <a:ln cap="flat" cmpd="sng" w="9525">
            <a:solidFill>
              <a:srgbClr val="3B7FF2"/>
            </a:solidFill>
            <a:prstDash val="solid"/>
            <a:round/>
            <a:headEnd len="sm" w="sm" type="none"/>
            <a:tailEnd len="med" w="med" type="triangle"/>
          </a:ln>
        </p:spPr>
      </p:cxnSp>
      <p:cxnSp>
        <p:nvCxnSpPr>
          <p:cNvPr id="144" name="Google Shape;144;p8"/>
          <p:cNvCxnSpPr/>
          <p:nvPr/>
        </p:nvCxnSpPr>
        <p:spPr>
          <a:xfrm flipH="1" rot="10800000">
            <a:off x="3617681" y="2061078"/>
            <a:ext cx="777900" cy="1015800"/>
          </a:xfrm>
          <a:prstGeom prst="straightConnector1">
            <a:avLst/>
          </a:prstGeom>
          <a:noFill/>
          <a:ln cap="flat" cmpd="sng" w="9525">
            <a:solidFill>
              <a:srgbClr val="3B7FF2"/>
            </a:solidFill>
            <a:prstDash val="solid"/>
            <a:round/>
            <a:headEnd len="sm" w="sm" type="none"/>
            <a:tailEnd len="med" w="med" type="triangle"/>
          </a:ln>
        </p:spPr>
      </p:cxnSp>
      <p:cxnSp>
        <p:nvCxnSpPr>
          <p:cNvPr id="145" name="Google Shape;145;p8"/>
          <p:cNvCxnSpPr>
            <a:endCxn id="139" idx="2"/>
          </p:cNvCxnSpPr>
          <p:nvPr/>
        </p:nvCxnSpPr>
        <p:spPr>
          <a:xfrm flipH="1" rot="10800000">
            <a:off x="3412874" y="2082279"/>
            <a:ext cx="272100" cy="959100"/>
          </a:xfrm>
          <a:prstGeom prst="straightConnector1">
            <a:avLst/>
          </a:prstGeom>
          <a:noFill/>
          <a:ln cap="flat" cmpd="sng" w="9525">
            <a:solidFill>
              <a:srgbClr val="3B7FF2"/>
            </a:solidFill>
            <a:prstDash val="solid"/>
            <a:round/>
            <a:headEnd len="sm" w="sm" type="none"/>
            <a:tailEnd len="med" w="med" type="triangle"/>
          </a:ln>
        </p:spPr>
      </p:cxnSp>
      <p:cxnSp>
        <p:nvCxnSpPr>
          <p:cNvPr id="146" name="Google Shape;146;p8"/>
          <p:cNvCxnSpPr>
            <a:endCxn id="138" idx="2"/>
          </p:cNvCxnSpPr>
          <p:nvPr/>
        </p:nvCxnSpPr>
        <p:spPr>
          <a:xfrm rot="10800000">
            <a:off x="2928115" y="2082279"/>
            <a:ext cx="187200" cy="959100"/>
          </a:xfrm>
          <a:prstGeom prst="straightConnector1">
            <a:avLst/>
          </a:prstGeom>
          <a:noFill/>
          <a:ln cap="flat" cmpd="sng" w="9525">
            <a:solidFill>
              <a:srgbClr val="3B7FF2"/>
            </a:solidFill>
            <a:prstDash val="solid"/>
            <a:round/>
            <a:headEnd len="sm" w="sm" type="none"/>
            <a:tailEnd len="med" w="med" type="triangle"/>
          </a:ln>
        </p:spPr>
      </p:cxnSp>
      <p:cxnSp>
        <p:nvCxnSpPr>
          <p:cNvPr id="147" name="Google Shape;147;p8"/>
          <p:cNvCxnSpPr>
            <a:endCxn id="137" idx="2"/>
          </p:cNvCxnSpPr>
          <p:nvPr/>
        </p:nvCxnSpPr>
        <p:spPr>
          <a:xfrm rot="10800000">
            <a:off x="2156133" y="2082279"/>
            <a:ext cx="658500" cy="994500"/>
          </a:xfrm>
          <a:prstGeom prst="straightConnector1">
            <a:avLst/>
          </a:prstGeom>
          <a:noFill/>
          <a:ln cap="flat" cmpd="sng" w="9525">
            <a:solidFill>
              <a:srgbClr val="3B7FF2"/>
            </a:solidFill>
            <a:prstDash val="solid"/>
            <a:round/>
            <a:headEnd len="sm" w="sm" type="none"/>
            <a:tailEnd len="med" w="med" type="triangle"/>
          </a:ln>
        </p:spPr>
      </p:cxnSp>
      <p:cxnSp>
        <p:nvCxnSpPr>
          <p:cNvPr id="148" name="Google Shape;148;p8"/>
          <p:cNvCxnSpPr>
            <a:endCxn id="136" idx="2"/>
          </p:cNvCxnSpPr>
          <p:nvPr/>
        </p:nvCxnSpPr>
        <p:spPr>
          <a:xfrm rot="10800000">
            <a:off x="1384151" y="2082280"/>
            <a:ext cx="1225800" cy="1193100"/>
          </a:xfrm>
          <a:prstGeom prst="straightConnector1">
            <a:avLst/>
          </a:prstGeom>
          <a:noFill/>
          <a:ln cap="flat" cmpd="sng" w="9525">
            <a:solidFill>
              <a:srgbClr val="3B7FF2"/>
            </a:solidFill>
            <a:prstDash val="solid"/>
            <a:round/>
            <a:headEnd len="sm" w="sm" type="none"/>
            <a:tailEnd len="med" w="med" type="triangle"/>
          </a:ln>
        </p:spPr>
      </p:cxnSp>
      <p:pic>
        <p:nvPicPr>
          <p:cNvPr descr="Secure Shell ssh-keygen Server Komputer Jaringan komputer Perangkat Lunak  Komputer, Shell, teks, komputer, logo png | PNGWing" id="149" name="Google Shape;149;p8"/>
          <p:cNvPicPr preferRelativeResize="0"/>
          <p:nvPr/>
        </p:nvPicPr>
        <p:blipFill rotWithShape="1">
          <a:blip r:embed="rId6">
            <a:alphaModFix/>
          </a:blip>
          <a:srcRect b="0" l="0" r="0" t="0"/>
          <a:stretch/>
        </p:blipFill>
        <p:spPr>
          <a:xfrm>
            <a:off x="1798167" y="2497649"/>
            <a:ext cx="203594" cy="203594"/>
          </a:xfrm>
          <a:prstGeom prst="rect">
            <a:avLst/>
          </a:prstGeom>
          <a:noFill/>
          <a:ln>
            <a:noFill/>
          </a:ln>
        </p:spPr>
      </p:pic>
      <p:pic>
        <p:nvPicPr>
          <p:cNvPr descr="Secure Shell ssh-keygen Server Komputer Jaringan komputer Perangkat Lunak  Komputer, Shell, teks, komputer, logo png | PNGWing" id="150" name="Google Shape;150;p8"/>
          <p:cNvPicPr preferRelativeResize="0"/>
          <p:nvPr/>
        </p:nvPicPr>
        <p:blipFill rotWithShape="1">
          <a:blip r:embed="rId6">
            <a:alphaModFix/>
          </a:blip>
          <a:srcRect b="0" l="0" r="0" t="0"/>
          <a:stretch/>
        </p:blipFill>
        <p:spPr>
          <a:xfrm>
            <a:off x="2359053" y="2409008"/>
            <a:ext cx="203594" cy="203594"/>
          </a:xfrm>
          <a:prstGeom prst="rect">
            <a:avLst/>
          </a:prstGeom>
          <a:noFill/>
          <a:ln>
            <a:noFill/>
          </a:ln>
        </p:spPr>
      </p:pic>
      <p:pic>
        <p:nvPicPr>
          <p:cNvPr descr="Secure Shell ssh-keygen Server Komputer Jaringan komputer Perangkat Lunak  Komputer, Shell, teks, komputer, logo png | PNGWing" id="151" name="Google Shape;151;p8"/>
          <p:cNvPicPr preferRelativeResize="0"/>
          <p:nvPr/>
        </p:nvPicPr>
        <p:blipFill rotWithShape="1">
          <a:blip r:embed="rId6">
            <a:alphaModFix/>
          </a:blip>
          <a:srcRect b="0" l="0" r="0" t="0"/>
          <a:stretch/>
        </p:blipFill>
        <p:spPr>
          <a:xfrm>
            <a:off x="2905877" y="2388917"/>
            <a:ext cx="203594" cy="203594"/>
          </a:xfrm>
          <a:prstGeom prst="rect">
            <a:avLst/>
          </a:prstGeom>
          <a:noFill/>
          <a:ln>
            <a:noFill/>
          </a:ln>
        </p:spPr>
      </p:pic>
      <p:pic>
        <p:nvPicPr>
          <p:cNvPr descr="Secure Shell ssh-keygen Server Komputer Jaringan komputer Perangkat Lunak  Komputer, Shell, teks, komputer, logo png | PNGWing" id="152" name="Google Shape;152;p8"/>
          <p:cNvPicPr preferRelativeResize="0"/>
          <p:nvPr/>
        </p:nvPicPr>
        <p:blipFill rotWithShape="1">
          <a:blip r:embed="rId6">
            <a:alphaModFix/>
          </a:blip>
          <a:srcRect b="0" l="0" r="0" t="0"/>
          <a:stretch/>
        </p:blipFill>
        <p:spPr>
          <a:xfrm>
            <a:off x="3459003" y="2395639"/>
            <a:ext cx="203594" cy="203594"/>
          </a:xfrm>
          <a:prstGeom prst="rect">
            <a:avLst/>
          </a:prstGeom>
          <a:noFill/>
          <a:ln>
            <a:noFill/>
          </a:ln>
        </p:spPr>
      </p:pic>
      <p:pic>
        <p:nvPicPr>
          <p:cNvPr descr="Secure Shell ssh-keygen Server Komputer Jaringan komputer Perangkat Lunak  Komputer, Shell, teks, komputer, logo png | PNGWing" id="153" name="Google Shape;153;p8"/>
          <p:cNvPicPr preferRelativeResize="0"/>
          <p:nvPr/>
        </p:nvPicPr>
        <p:blipFill rotWithShape="1">
          <a:blip r:embed="rId6">
            <a:alphaModFix/>
          </a:blip>
          <a:srcRect b="0" l="0" r="0" t="0"/>
          <a:stretch/>
        </p:blipFill>
        <p:spPr>
          <a:xfrm>
            <a:off x="3912386" y="2440998"/>
            <a:ext cx="203594" cy="203594"/>
          </a:xfrm>
          <a:prstGeom prst="rect">
            <a:avLst/>
          </a:prstGeom>
          <a:noFill/>
          <a:ln>
            <a:noFill/>
          </a:ln>
        </p:spPr>
      </p:pic>
      <p:pic>
        <p:nvPicPr>
          <p:cNvPr descr="Secure Shell ssh-keygen Server Komputer Jaringan komputer Perangkat Lunak  Komputer, Shell, teks, komputer, logo png | PNGWing" id="154" name="Google Shape;154;p8"/>
          <p:cNvPicPr preferRelativeResize="0"/>
          <p:nvPr/>
        </p:nvPicPr>
        <p:blipFill rotWithShape="1">
          <a:blip r:embed="rId6">
            <a:alphaModFix/>
          </a:blip>
          <a:srcRect b="0" l="0" r="0" t="0"/>
          <a:stretch/>
        </p:blipFill>
        <p:spPr>
          <a:xfrm>
            <a:off x="4484664" y="2599232"/>
            <a:ext cx="203594" cy="203594"/>
          </a:xfrm>
          <a:prstGeom prst="rect">
            <a:avLst/>
          </a:prstGeom>
          <a:noFill/>
          <a:ln>
            <a:noFill/>
          </a:ln>
        </p:spPr>
      </p:pic>
      <p:cxnSp>
        <p:nvCxnSpPr>
          <p:cNvPr id="155" name="Google Shape;155;p8"/>
          <p:cNvCxnSpPr/>
          <p:nvPr/>
        </p:nvCxnSpPr>
        <p:spPr>
          <a:xfrm flipH="1">
            <a:off x="3916650" y="3453650"/>
            <a:ext cx="1636200" cy="4200"/>
          </a:xfrm>
          <a:prstGeom prst="straightConnector1">
            <a:avLst/>
          </a:prstGeom>
          <a:noFill/>
          <a:ln cap="flat" cmpd="sng" w="12700">
            <a:solidFill>
              <a:schemeClr val="dk1"/>
            </a:solidFill>
            <a:prstDash val="solid"/>
            <a:round/>
            <a:headEnd len="sm" w="sm" type="none"/>
            <a:tailEnd len="med" w="med" type="triangle"/>
          </a:ln>
        </p:spPr>
      </p:cxnSp>
      <p:pic>
        <p:nvPicPr>
          <p:cNvPr descr="Loop Repeat Player Reload Refresh Update Synchronize - Loop Png Clipart  (#1442874) - PinClipart" id="156" name="Google Shape;156;p8"/>
          <p:cNvPicPr preferRelativeResize="0"/>
          <p:nvPr/>
        </p:nvPicPr>
        <p:blipFill rotWithShape="1">
          <a:blip r:embed="rId7">
            <a:alphaModFix/>
          </a:blip>
          <a:srcRect b="0" l="0" r="0" t="0"/>
          <a:stretch/>
        </p:blipFill>
        <p:spPr>
          <a:xfrm>
            <a:off x="1955501" y="3265337"/>
            <a:ext cx="567888" cy="593701"/>
          </a:xfrm>
          <a:prstGeom prst="rect">
            <a:avLst/>
          </a:prstGeom>
          <a:noFill/>
          <a:ln>
            <a:noFill/>
          </a:ln>
        </p:spPr>
      </p:pic>
      <p:sp>
        <p:nvSpPr>
          <p:cNvPr id="157" name="Google Shape;157;p8"/>
          <p:cNvSpPr/>
          <p:nvPr/>
        </p:nvSpPr>
        <p:spPr>
          <a:xfrm>
            <a:off x="5733725" y="1780025"/>
            <a:ext cx="2737200" cy="2787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8"/>
          <p:cNvSpPr txBox="1"/>
          <p:nvPr/>
        </p:nvSpPr>
        <p:spPr>
          <a:xfrm>
            <a:off x="5743300" y="2278875"/>
            <a:ext cx="3007200" cy="18051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1" i="0" lang="en-US" sz="1400" u="none" cap="none" strike="noStrike">
                <a:solidFill>
                  <a:srgbClr val="33473C"/>
                </a:solidFill>
                <a:latin typeface="Ubuntu"/>
                <a:ea typeface="Ubuntu"/>
                <a:cs typeface="Ubuntu"/>
                <a:sym typeface="Ubuntu"/>
              </a:rPr>
              <a:t>Administrator Note</a:t>
            </a:r>
            <a:endParaRPr b="1"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Check service</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Check available update</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Apt update</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Check list upgradable</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Upgrade all / upgrade </a:t>
            </a:r>
            <a:br>
              <a:rPr b="0" i="0" lang="en-US" sz="1400" u="none" cap="none" strike="noStrike">
                <a:solidFill>
                  <a:srgbClr val="33473C"/>
                </a:solidFill>
                <a:latin typeface="Ubuntu"/>
                <a:ea typeface="Ubuntu"/>
                <a:cs typeface="Ubuntu"/>
                <a:sym typeface="Ubuntu"/>
              </a:rPr>
            </a:br>
            <a:r>
              <a:rPr b="0" i="0" lang="en-US" sz="1400" u="none" cap="none" strike="noStrike">
                <a:solidFill>
                  <a:srgbClr val="33473C"/>
                </a:solidFill>
                <a:latin typeface="Ubuntu"/>
                <a:ea typeface="Ubuntu"/>
                <a:cs typeface="Ubuntu"/>
                <a:sym typeface="Ubuntu"/>
              </a:rPr>
              <a:t>specific package</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Check reboot required</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Reboot</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Wait booting process</a:t>
            </a:r>
            <a:endParaRPr b="0" i="0" sz="1400" u="none" cap="none" strike="noStrike">
              <a:solidFill>
                <a:srgbClr val="33473C"/>
              </a:solidFill>
              <a:latin typeface="Ubuntu"/>
              <a:ea typeface="Ubuntu"/>
              <a:cs typeface="Ubuntu"/>
              <a:sym typeface="Ubuntu"/>
            </a:endParaRPr>
          </a:p>
          <a:p>
            <a:pPr indent="-317500" lvl="0" marL="457200" marR="0" rtl="0" algn="just">
              <a:lnSpc>
                <a:spcPct val="115000"/>
              </a:lnSpc>
              <a:spcBef>
                <a:spcPts val="0"/>
              </a:spcBef>
              <a:spcAft>
                <a:spcPts val="0"/>
              </a:spcAft>
              <a:buClr>
                <a:srgbClr val="33473C"/>
              </a:buClr>
              <a:buSzPts val="1400"/>
              <a:buFont typeface="Ubuntu"/>
              <a:buChar char="-"/>
            </a:pPr>
            <a:r>
              <a:rPr b="0" i="0" lang="en-US" sz="1400" u="none" cap="none" strike="noStrike">
                <a:solidFill>
                  <a:srgbClr val="33473C"/>
                </a:solidFill>
                <a:latin typeface="Ubuntu"/>
                <a:ea typeface="Ubuntu"/>
                <a:cs typeface="Ubuntu"/>
                <a:sym typeface="Ubuntu"/>
              </a:rPr>
              <a:t>SSH and verification</a:t>
            </a:r>
            <a:endParaRPr b="0" i="0" sz="1400" u="none" cap="none" strike="noStrike">
              <a:solidFill>
                <a:srgbClr val="33473C"/>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p9"/>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166" name="Google Shape;166;p9"/>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167" name="Google Shape;167;p9"/>
          <p:cNvPicPr preferRelativeResize="0"/>
          <p:nvPr/>
        </p:nvPicPr>
        <p:blipFill rotWithShape="1">
          <a:blip r:embed="rId4">
            <a:alphaModFix/>
          </a:blip>
          <a:srcRect b="0" l="0" r="0" t="0"/>
          <a:stretch/>
        </p:blipFill>
        <p:spPr>
          <a:xfrm>
            <a:off x="3251075" y="1253475"/>
            <a:ext cx="2443200" cy="1573900"/>
          </a:xfrm>
          <a:prstGeom prst="rect">
            <a:avLst/>
          </a:prstGeom>
          <a:noFill/>
          <a:ln>
            <a:noFill/>
          </a:ln>
        </p:spPr>
      </p:pic>
      <p:pic>
        <p:nvPicPr>
          <p:cNvPr id="168" name="Google Shape;168;p9"/>
          <p:cNvPicPr preferRelativeResize="0"/>
          <p:nvPr/>
        </p:nvPicPr>
        <p:blipFill rotWithShape="1">
          <a:blip r:embed="rId5">
            <a:alphaModFix/>
          </a:blip>
          <a:srcRect b="0" l="0" r="0" t="0"/>
          <a:stretch/>
        </p:blipFill>
        <p:spPr>
          <a:xfrm>
            <a:off x="6271025" y="1123475"/>
            <a:ext cx="2014325" cy="2014325"/>
          </a:xfrm>
          <a:prstGeom prst="rect">
            <a:avLst/>
          </a:prstGeom>
          <a:noFill/>
          <a:ln>
            <a:noFill/>
          </a:ln>
        </p:spPr>
      </p:pic>
      <p:pic>
        <p:nvPicPr>
          <p:cNvPr id="169" name="Google Shape;169;p9"/>
          <p:cNvPicPr preferRelativeResize="0"/>
          <p:nvPr/>
        </p:nvPicPr>
        <p:blipFill rotWithShape="1">
          <a:blip r:embed="rId6">
            <a:alphaModFix/>
          </a:blip>
          <a:srcRect b="0" l="0" r="0" t="0"/>
          <a:stretch/>
        </p:blipFill>
        <p:spPr>
          <a:xfrm>
            <a:off x="699575" y="1206700"/>
            <a:ext cx="1501398" cy="1847875"/>
          </a:xfrm>
          <a:prstGeom prst="rect">
            <a:avLst/>
          </a:prstGeom>
          <a:noFill/>
          <a:ln>
            <a:noFill/>
          </a:ln>
        </p:spPr>
      </p:pic>
      <p:sp>
        <p:nvSpPr>
          <p:cNvPr id="170" name="Google Shape;170;p9"/>
          <p:cNvSpPr txBox="1"/>
          <p:nvPr/>
        </p:nvSpPr>
        <p:spPr>
          <a:xfrm>
            <a:off x="5821363" y="1786475"/>
            <a:ext cx="6087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VS</a:t>
            </a:r>
            <a:endParaRPr b="1" i="0" sz="2100" u="none" cap="none" strike="noStrike">
              <a:solidFill>
                <a:srgbClr val="000000"/>
              </a:solidFill>
              <a:latin typeface="Arial"/>
              <a:ea typeface="Arial"/>
              <a:cs typeface="Arial"/>
              <a:sym typeface="Arial"/>
            </a:endParaRPr>
          </a:p>
        </p:txBody>
      </p:sp>
      <p:sp>
        <p:nvSpPr>
          <p:cNvPr id="171" name="Google Shape;171;p9"/>
          <p:cNvSpPr txBox="1"/>
          <p:nvPr/>
        </p:nvSpPr>
        <p:spPr>
          <a:xfrm>
            <a:off x="2386263" y="1786475"/>
            <a:ext cx="6087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VS</a:t>
            </a:r>
            <a:endParaRPr b="1" i="0" sz="2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10"/>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179" name="Google Shape;179;p10"/>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80" name="Google Shape;180;p10"/>
          <p:cNvSpPr txBox="1"/>
          <p:nvPr/>
        </p:nvSpPr>
        <p:spPr>
          <a:xfrm>
            <a:off x="453248" y="362450"/>
            <a:ext cx="5094900" cy="640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3473C"/>
              </a:solidFill>
              <a:latin typeface="Ubuntu"/>
              <a:ea typeface="Ubuntu"/>
              <a:cs typeface="Ubuntu"/>
              <a:sym typeface="Ubuntu"/>
            </a:endParaRPr>
          </a:p>
        </p:txBody>
      </p:sp>
      <p:sp>
        <p:nvSpPr>
          <p:cNvPr id="181" name="Google Shape;181;p10"/>
          <p:cNvSpPr txBox="1"/>
          <p:nvPr/>
        </p:nvSpPr>
        <p:spPr>
          <a:xfrm>
            <a:off x="588200" y="362450"/>
            <a:ext cx="7277700" cy="64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88"/>
              <a:buFont typeface="Arial"/>
              <a:buNone/>
            </a:pPr>
            <a:r>
              <a:rPr b="1" i="0" lang="en-US" sz="2700" u="none" cap="none" strike="noStrike">
                <a:solidFill>
                  <a:srgbClr val="33473C"/>
                </a:solidFill>
                <a:latin typeface="Ubuntu"/>
                <a:ea typeface="Ubuntu"/>
                <a:cs typeface="Ubuntu"/>
                <a:sym typeface="Ubuntu"/>
              </a:rPr>
              <a:t>Why choose ansible for patch management</a:t>
            </a:r>
            <a:endParaRPr b="1" i="0" sz="2700" u="none" cap="none" strike="noStrike">
              <a:solidFill>
                <a:srgbClr val="33473C"/>
              </a:solidFill>
              <a:latin typeface="Ubuntu"/>
              <a:ea typeface="Ubuntu"/>
              <a:cs typeface="Ubuntu"/>
              <a:sym typeface="Ubuntu"/>
            </a:endParaRPr>
          </a:p>
        </p:txBody>
      </p:sp>
      <p:sp>
        <p:nvSpPr>
          <p:cNvPr id="182" name="Google Shape;182;p10"/>
          <p:cNvSpPr txBox="1"/>
          <p:nvPr/>
        </p:nvSpPr>
        <p:spPr>
          <a:xfrm>
            <a:off x="588200" y="1187225"/>
            <a:ext cx="8069400" cy="22968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500"/>
              <a:buFont typeface="Arial"/>
              <a:buNone/>
            </a:pPr>
            <a:r>
              <a:rPr b="0" i="0" lang="en-US" sz="1500" u="none" cap="none" strike="noStrike">
                <a:solidFill>
                  <a:srgbClr val="33473C"/>
                </a:solidFill>
                <a:latin typeface="Ubuntu"/>
                <a:ea typeface="Ubuntu"/>
                <a:cs typeface="Ubuntu"/>
                <a:sym typeface="Ubuntu"/>
              </a:rPr>
              <a:t>Ansible is one of the automation tools that does not require an agent because Ansible performs node management with an SSH connection. Ansible only requires 1 server as a management node to push commands to all nodes in the inventory. Ansible is easier and more practical than other management tools such as puppet because it does not require an agent on each node, only uses an ssh connection.</a:t>
            </a:r>
            <a:endParaRPr b="0" i="0" sz="1500" u="none" cap="none" strike="noStrike">
              <a:solidFill>
                <a:srgbClr val="33473C"/>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