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80" r:id="rId4"/>
    <p:sldId id="281" r:id="rId5"/>
    <p:sldId id="257" r:id="rId6"/>
    <p:sldId id="267" r:id="rId7"/>
    <p:sldId id="282" r:id="rId8"/>
    <p:sldId id="286" r:id="rId9"/>
    <p:sldId id="283" r:id="rId10"/>
    <p:sldId id="284" r:id="rId11"/>
    <p:sldId id="285" r:id="rId12"/>
    <p:sldId id="269" r:id="rId13"/>
    <p:sldId id="276" r:id="rId14"/>
    <p:sldId id="288" r:id="rId15"/>
    <p:sldId id="289" r:id="rId16"/>
    <p:sldId id="290" r:id="rId17"/>
    <p:sldId id="277" r:id="rId18"/>
    <p:sldId id="291" r:id="rId19"/>
    <p:sldId id="287" r:id="rId20"/>
    <p:sldId id="26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5FF8D"/>
    <a:srgbClr val="92D050"/>
    <a:srgbClr val="83A262"/>
    <a:srgbClr val="0070C0"/>
    <a:srgbClr val="EA9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02C2E-D51B-4997-8D90-7F6E7967D701}" v="26" dt="2021-09-16T18:38:33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85" autoAdjust="0"/>
  </p:normalViewPr>
  <p:slideViewPr>
    <p:cSldViewPr snapToGrid="0">
      <p:cViewPr varScale="1">
        <p:scale>
          <a:sx n="171" d="100"/>
          <a:sy n="171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Wu" userId="5a5cb7695279f204" providerId="LiveId" clId="{AEC02C2E-D51B-4997-8D90-7F6E7967D701}"/>
    <pc:docChg chg="undo redo custSel addSld delSld modSld sldOrd">
      <pc:chgData name="Patrick Wu" userId="5a5cb7695279f204" providerId="LiveId" clId="{AEC02C2E-D51B-4997-8D90-7F6E7967D701}" dt="2021-09-25T06:52:12.856" v="7259" actId="113"/>
      <pc:docMkLst>
        <pc:docMk/>
      </pc:docMkLst>
      <pc:sldChg chg="modSp mod modTransition">
        <pc:chgData name="Patrick Wu" userId="5a5cb7695279f204" providerId="LiveId" clId="{AEC02C2E-D51B-4997-8D90-7F6E7967D701}" dt="2021-09-25T03:24:13.925" v="6946" actId="20577"/>
        <pc:sldMkLst>
          <pc:docMk/>
          <pc:sldMk cId="0" sldId="256"/>
        </pc:sldMkLst>
        <pc:spChg chg="mod">
          <ac:chgData name="Patrick Wu" userId="5a5cb7695279f204" providerId="LiveId" clId="{AEC02C2E-D51B-4997-8D90-7F6E7967D701}" dt="2021-09-05T07:46:48.599" v="1" actId="2763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Patrick Wu" userId="5a5cb7695279f204" providerId="LiveId" clId="{AEC02C2E-D51B-4997-8D90-7F6E7967D701}" dt="2021-09-25T03:24:13.925" v="6946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 ord modTransition modShow">
        <pc:chgData name="Patrick Wu" userId="5a5cb7695279f204" providerId="LiveId" clId="{AEC02C2E-D51B-4997-8D90-7F6E7967D701}" dt="2021-09-17T08:27:29.698" v="6617"/>
        <pc:sldMkLst>
          <pc:docMk/>
          <pc:sldMk cId="0" sldId="257"/>
        </pc:sldMkLst>
        <pc:spChg chg="mod">
          <ac:chgData name="Patrick Wu" userId="5a5cb7695279f204" providerId="LiveId" clId="{AEC02C2E-D51B-4997-8D90-7F6E7967D701}" dt="2021-09-09T16:09:09.564" v="894" actId="20577"/>
          <ac:spMkLst>
            <pc:docMk/>
            <pc:sldMk cId="0" sldId="257"/>
            <ac:spMk id="61" creationId="{00000000-0000-0000-0000-000000000000}"/>
          </ac:spMkLst>
        </pc:spChg>
      </pc:sldChg>
      <pc:sldChg chg="del mod modShow">
        <pc:chgData name="Patrick Wu" userId="5a5cb7695279f204" providerId="LiveId" clId="{AEC02C2E-D51B-4997-8D90-7F6E7967D701}" dt="2021-09-25T06:06:34.505" v="7001" actId="2696"/>
        <pc:sldMkLst>
          <pc:docMk/>
          <pc:sldMk cId="0" sldId="258"/>
        </pc:sldMkLst>
      </pc:sldChg>
      <pc:sldChg chg="del mod ord modShow">
        <pc:chgData name="Patrick Wu" userId="5a5cb7695279f204" providerId="LiveId" clId="{AEC02C2E-D51B-4997-8D90-7F6E7967D701}" dt="2021-09-25T06:06:34.505" v="7001" actId="2696"/>
        <pc:sldMkLst>
          <pc:docMk/>
          <pc:sldMk cId="0" sldId="259"/>
        </pc:sldMkLst>
      </pc:sldChg>
      <pc:sldChg chg="del mod modShow">
        <pc:chgData name="Patrick Wu" userId="5a5cb7695279f204" providerId="LiveId" clId="{AEC02C2E-D51B-4997-8D90-7F6E7967D701}" dt="2021-09-25T06:06:34.505" v="7001" actId="2696"/>
        <pc:sldMkLst>
          <pc:docMk/>
          <pc:sldMk cId="0" sldId="260"/>
        </pc:sldMkLst>
      </pc:sldChg>
      <pc:sldChg chg="del mod modShow">
        <pc:chgData name="Patrick Wu" userId="5a5cb7695279f204" providerId="LiveId" clId="{AEC02C2E-D51B-4997-8D90-7F6E7967D701}" dt="2021-09-25T06:06:34.505" v="7001" actId="2696"/>
        <pc:sldMkLst>
          <pc:docMk/>
          <pc:sldMk cId="0" sldId="261"/>
        </pc:sldMkLst>
      </pc:sldChg>
      <pc:sldChg chg="del mod modShow">
        <pc:chgData name="Patrick Wu" userId="5a5cb7695279f204" providerId="LiveId" clId="{AEC02C2E-D51B-4997-8D90-7F6E7967D701}" dt="2021-09-25T06:06:34.505" v="7001" actId="2696"/>
        <pc:sldMkLst>
          <pc:docMk/>
          <pc:sldMk cId="0" sldId="262"/>
        </pc:sldMkLst>
      </pc:sldChg>
      <pc:sldChg chg="ord modTransition modNotes">
        <pc:chgData name="Patrick Wu" userId="5a5cb7695279f204" providerId="LiveId" clId="{AEC02C2E-D51B-4997-8D90-7F6E7967D701}" dt="2021-09-17T08:27:29.698" v="6617"/>
        <pc:sldMkLst>
          <pc:docMk/>
          <pc:sldMk cId="0" sldId="263"/>
        </pc:sldMkLst>
      </pc:sldChg>
      <pc:sldChg chg="new del">
        <pc:chgData name="Patrick Wu" userId="5a5cb7695279f204" providerId="LiveId" clId="{AEC02C2E-D51B-4997-8D90-7F6E7967D701}" dt="2021-09-06T01:35:52.233" v="157" actId="2696"/>
        <pc:sldMkLst>
          <pc:docMk/>
          <pc:sldMk cId="566556730" sldId="264"/>
        </pc:sldMkLst>
      </pc:sldChg>
      <pc:sldChg chg="addSp delSp modSp add mod ord modTransition modShow">
        <pc:chgData name="Patrick Wu" userId="5a5cb7695279f204" providerId="LiveId" clId="{AEC02C2E-D51B-4997-8D90-7F6E7967D701}" dt="2021-09-17T08:27:29.698" v="6617"/>
        <pc:sldMkLst>
          <pc:docMk/>
          <pc:sldMk cId="2175166219" sldId="264"/>
        </pc:sldMkLst>
        <pc:spChg chg="mod">
          <ac:chgData name="Patrick Wu" userId="5a5cb7695279f204" providerId="LiveId" clId="{AEC02C2E-D51B-4997-8D90-7F6E7967D701}" dt="2021-09-06T01:38:33.055" v="328" actId="5793"/>
          <ac:spMkLst>
            <pc:docMk/>
            <pc:sldMk cId="2175166219" sldId="264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5T16:39:37.070" v="3333" actId="20577"/>
          <ac:spMkLst>
            <pc:docMk/>
            <pc:sldMk cId="2175166219" sldId="264"/>
            <ac:spMk id="68" creationId="{00000000-0000-0000-0000-000000000000}"/>
          </ac:spMkLst>
        </pc:spChg>
        <pc:grpChg chg="mod">
          <ac:chgData name="Patrick Wu" userId="5a5cb7695279f204" providerId="LiveId" clId="{AEC02C2E-D51B-4997-8D90-7F6E7967D701}" dt="2021-09-11T18:23:59.199" v="1258"/>
          <ac:grpSpMkLst>
            <pc:docMk/>
            <pc:sldMk cId="2175166219" sldId="264"/>
            <ac:grpSpMk id="5" creationId="{4F3452CD-1AEE-464E-8C40-726426CE2F97}"/>
          </ac:grpSpMkLst>
        </pc:grpChg>
        <pc:picChg chg="add mod">
          <ac:chgData name="Patrick Wu" userId="5a5cb7695279f204" providerId="LiveId" clId="{AEC02C2E-D51B-4997-8D90-7F6E7967D701}" dt="2021-09-15T16:39:40.528" v="3334" actId="1076"/>
          <ac:picMkLst>
            <pc:docMk/>
            <pc:sldMk cId="2175166219" sldId="264"/>
            <ac:picMk id="3" creationId="{D49D7E30-653F-4C53-B8C9-A0CC89E909D6}"/>
          </ac:picMkLst>
        </pc:picChg>
        <pc:inkChg chg="add del mod">
          <ac:chgData name="Patrick Wu" userId="5a5cb7695279f204" providerId="LiveId" clId="{AEC02C2E-D51B-4997-8D90-7F6E7967D701}" dt="2021-09-11T18:24:00.598" v="1261" actId="9405"/>
          <ac:inkMkLst>
            <pc:docMk/>
            <pc:sldMk cId="2175166219" sldId="264"/>
            <ac:inkMk id="2" creationId="{FB469BEB-85EB-4290-9CA3-2BB469861D82}"/>
          </ac:inkMkLst>
        </pc:inkChg>
        <pc:inkChg chg="add del mod">
          <ac:chgData name="Patrick Wu" userId="5a5cb7695279f204" providerId="LiveId" clId="{AEC02C2E-D51B-4997-8D90-7F6E7967D701}" dt="2021-09-11T18:23:59.199" v="1258"/>
          <ac:inkMkLst>
            <pc:docMk/>
            <pc:sldMk cId="2175166219" sldId="264"/>
            <ac:inkMk id="4" creationId="{5F69D485-B03A-4749-9CB1-96B79228203B}"/>
          </ac:inkMkLst>
        </pc:inkChg>
        <pc:inkChg chg="add del">
          <ac:chgData name="Patrick Wu" userId="5a5cb7695279f204" providerId="LiveId" clId="{AEC02C2E-D51B-4997-8D90-7F6E7967D701}" dt="2021-09-11T18:23:58.546" v="1256" actId="9405"/>
          <ac:inkMkLst>
            <pc:docMk/>
            <pc:sldMk cId="2175166219" sldId="264"/>
            <ac:inkMk id="6" creationId="{46762EE8-A95F-4006-99B8-291DDD1624DA}"/>
          </ac:inkMkLst>
        </pc:inkChg>
        <pc:inkChg chg="add del">
          <ac:chgData name="Patrick Wu" userId="5a5cb7695279f204" providerId="LiveId" clId="{AEC02C2E-D51B-4997-8D90-7F6E7967D701}" dt="2021-09-11T18:24:00.222" v="1260" actId="9405"/>
          <ac:inkMkLst>
            <pc:docMk/>
            <pc:sldMk cId="2175166219" sldId="264"/>
            <ac:inkMk id="7" creationId="{74C36937-50B7-40BB-AEC7-94E61235B397}"/>
          </ac:inkMkLst>
        </pc:inkChg>
        <pc:inkChg chg="add del">
          <ac:chgData name="Patrick Wu" userId="5a5cb7695279f204" providerId="LiveId" clId="{AEC02C2E-D51B-4997-8D90-7F6E7967D701}" dt="2021-09-11T18:24:06.688" v="1263" actId="9405"/>
          <ac:inkMkLst>
            <pc:docMk/>
            <pc:sldMk cId="2175166219" sldId="264"/>
            <ac:inkMk id="8" creationId="{55D66F91-387D-4D88-B5F9-A601C4C54BDF}"/>
          </ac:inkMkLst>
        </pc:inkChg>
        <pc:inkChg chg="add del">
          <ac:chgData name="Patrick Wu" userId="5a5cb7695279f204" providerId="LiveId" clId="{AEC02C2E-D51B-4997-8D90-7F6E7967D701}" dt="2021-09-11T18:24:18.357" v="1265" actId="9405"/>
          <ac:inkMkLst>
            <pc:docMk/>
            <pc:sldMk cId="2175166219" sldId="264"/>
            <ac:inkMk id="9" creationId="{DDD1BAF4-419C-4601-93B6-BCFBE84BB715}"/>
          </ac:inkMkLst>
        </pc:inkChg>
      </pc:sldChg>
      <pc:sldChg chg="new del">
        <pc:chgData name="Patrick Wu" userId="5a5cb7695279f204" providerId="LiveId" clId="{AEC02C2E-D51B-4997-8D90-7F6E7967D701}" dt="2021-09-06T01:36:18.591" v="159" actId="2696"/>
        <pc:sldMkLst>
          <pc:docMk/>
          <pc:sldMk cId="3427203711" sldId="264"/>
        </pc:sldMkLst>
      </pc:sldChg>
      <pc:sldChg chg="modSp add del mod ord modShow">
        <pc:chgData name="Patrick Wu" userId="5a5cb7695279f204" providerId="LiveId" clId="{AEC02C2E-D51B-4997-8D90-7F6E7967D701}" dt="2021-09-06T01:38:17.097" v="306" actId="2696"/>
        <pc:sldMkLst>
          <pc:docMk/>
          <pc:sldMk cId="3634870005" sldId="264"/>
        </pc:sldMkLst>
        <pc:spChg chg="mod">
          <ac:chgData name="Patrick Wu" userId="5a5cb7695279f204" providerId="LiveId" clId="{AEC02C2E-D51B-4997-8D90-7F6E7967D701}" dt="2021-09-06T01:38:04.361" v="305" actId="20577"/>
          <ac:spMkLst>
            <pc:docMk/>
            <pc:sldMk cId="3634870005" sldId="264"/>
            <ac:spMk id="95" creationId="{00000000-0000-0000-0000-000000000000}"/>
          </ac:spMkLst>
        </pc:spChg>
      </pc:sldChg>
      <pc:sldChg chg="add del ord">
        <pc:chgData name="Patrick Wu" userId="5a5cb7695279f204" providerId="LiveId" clId="{AEC02C2E-D51B-4997-8D90-7F6E7967D701}" dt="2021-09-25T06:06:34.505" v="7001" actId="2696"/>
        <pc:sldMkLst>
          <pc:docMk/>
          <pc:sldMk cId="268290545" sldId="265"/>
        </pc:sldMkLst>
      </pc:sldChg>
      <pc:sldChg chg="modSp add del mod ord modShow">
        <pc:chgData name="Patrick Wu" userId="5a5cb7695279f204" providerId="LiveId" clId="{AEC02C2E-D51B-4997-8D90-7F6E7967D701}" dt="2021-09-12T19:24:55.260" v="2118" actId="2696"/>
        <pc:sldMkLst>
          <pc:docMk/>
          <pc:sldMk cId="2500184303" sldId="266"/>
        </pc:sldMkLst>
        <pc:spChg chg="mod">
          <ac:chgData name="Patrick Wu" userId="5a5cb7695279f204" providerId="LiveId" clId="{AEC02C2E-D51B-4997-8D90-7F6E7967D701}" dt="2021-09-11T18:06:46.081" v="1012" actId="20577"/>
          <ac:spMkLst>
            <pc:docMk/>
            <pc:sldMk cId="2500184303" sldId="266"/>
            <ac:spMk id="75" creationId="{00000000-0000-0000-0000-000000000000}"/>
          </ac:spMkLst>
        </pc:spChg>
      </pc:sldChg>
      <pc:sldChg chg="addSp modSp add mod ord modTransition modShow">
        <pc:chgData name="Patrick Wu" userId="5a5cb7695279f204" providerId="LiveId" clId="{AEC02C2E-D51B-4997-8D90-7F6E7967D701}" dt="2021-09-17T08:29:27.074" v="6620" actId="1076"/>
        <pc:sldMkLst>
          <pc:docMk/>
          <pc:sldMk cId="4073094943" sldId="267"/>
        </pc:sldMkLst>
        <pc:spChg chg="mod">
          <ac:chgData name="Patrick Wu" userId="5a5cb7695279f204" providerId="LiveId" clId="{AEC02C2E-D51B-4997-8D90-7F6E7967D701}" dt="2021-09-11T18:05:09.689" v="971" actId="20577"/>
          <ac:spMkLst>
            <pc:docMk/>
            <pc:sldMk cId="4073094943" sldId="267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5T17:28:29.490" v="3530" actId="20578"/>
          <ac:spMkLst>
            <pc:docMk/>
            <pc:sldMk cId="4073094943" sldId="267"/>
            <ac:spMk id="68" creationId="{00000000-0000-0000-0000-000000000000}"/>
          </ac:spMkLst>
        </pc:spChg>
        <pc:picChg chg="add mod">
          <ac:chgData name="Patrick Wu" userId="5a5cb7695279f204" providerId="LiveId" clId="{AEC02C2E-D51B-4997-8D90-7F6E7967D701}" dt="2021-09-17T08:29:27.074" v="6620" actId="1076"/>
          <ac:picMkLst>
            <pc:docMk/>
            <pc:sldMk cId="4073094943" sldId="267"/>
            <ac:picMk id="5" creationId="{718DCB36-0700-4EAE-A080-219F715EFED9}"/>
          </ac:picMkLst>
        </pc:picChg>
        <pc:cxnChg chg="add mod">
          <ac:chgData name="Patrick Wu" userId="5a5cb7695279f204" providerId="LiveId" clId="{AEC02C2E-D51B-4997-8D90-7F6E7967D701}" dt="2021-09-12T19:23:20.380" v="2111" actId="1582"/>
          <ac:cxnSpMkLst>
            <pc:docMk/>
            <pc:sldMk cId="4073094943" sldId="267"/>
            <ac:cxnSpMk id="3" creationId="{5C330742-653D-46D3-BD64-9E352E79E7E3}"/>
          </ac:cxnSpMkLst>
        </pc:cxnChg>
      </pc:sldChg>
      <pc:sldChg chg="modSp add del mod ord modShow">
        <pc:chgData name="Patrick Wu" userId="5a5cb7695279f204" providerId="LiveId" clId="{AEC02C2E-D51B-4997-8D90-7F6E7967D701}" dt="2021-09-12T19:25:55.032" v="2154" actId="2696"/>
        <pc:sldMkLst>
          <pc:docMk/>
          <pc:sldMk cId="2401544010" sldId="268"/>
        </pc:sldMkLst>
        <pc:spChg chg="mod">
          <ac:chgData name="Patrick Wu" userId="5a5cb7695279f204" providerId="LiveId" clId="{AEC02C2E-D51B-4997-8D90-7F6E7967D701}" dt="2021-09-12T19:07:22.558" v="1630" actId="20577"/>
          <ac:spMkLst>
            <pc:docMk/>
            <pc:sldMk cId="2401544010" sldId="268"/>
            <ac:spMk id="82" creationId="{00000000-0000-0000-0000-000000000000}"/>
          </ac:spMkLst>
        </pc:spChg>
      </pc:sldChg>
      <pc:sldChg chg="modSp add mod ord modTransition modShow">
        <pc:chgData name="Patrick Wu" userId="5a5cb7695279f204" providerId="LiveId" clId="{AEC02C2E-D51B-4997-8D90-7F6E7967D701}" dt="2021-09-17T08:27:29.698" v="6617"/>
        <pc:sldMkLst>
          <pc:docMk/>
          <pc:sldMk cId="2831792712" sldId="269"/>
        </pc:sldMkLst>
        <pc:spChg chg="mod">
          <ac:chgData name="Patrick Wu" userId="5a5cb7695279f204" providerId="LiveId" clId="{AEC02C2E-D51B-4997-8D90-7F6E7967D701}" dt="2021-09-11T18:05:46.604" v="993" actId="20577"/>
          <ac:spMkLst>
            <pc:docMk/>
            <pc:sldMk cId="2831792712" sldId="269"/>
            <ac:spMk id="61" creationId="{00000000-0000-0000-0000-000000000000}"/>
          </ac:spMkLst>
        </pc:spChg>
      </pc:sldChg>
      <pc:sldChg chg="modSp add del mod">
        <pc:chgData name="Patrick Wu" userId="5a5cb7695279f204" providerId="LiveId" clId="{AEC02C2E-D51B-4997-8D90-7F6E7967D701}" dt="2021-09-12T19:24:55.260" v="2118" actId="2696"/>
        <pc:sldMkLst>
          <pc:docMk/>
          <pc:sldMk cId="1495395824" sldId="270"/>
        </pc:sldMkLst>
        <pc:spChg chg="mod">
          <ac:chgData name="Patrick Wu" userId="5a5cb7695279f204" providerId="LiveId" clId="{AEC02C2E-D51B-4997-8D90-7F6E7967D701}" dt="2021-09-11T18:06:52.620" v="1018" actId="20577"/>
          <ac:spMkLst>
            <pc:docMk/>
            <pc:sldMk cId="1495395824" sldId="270"/>
            <ac:spMk id="75" creationId="{00000000-0000-0000-0000-000000000000}"/>
          </ac:spMkLst>
        </pc:spChg>
      </pc:sldChg>
      <pc:sldChg chg="add del replId">
        <pc:chgData name="Patrick Wu" userId="5a5cb7695279f204" providerId="LiveId" clId="{AEC02C2E-D51B-4997-8D90-7F6E7967D701}" dt="2021-09-12T19:25:55.032" v="2154" actId="2696"/>
        <pc:sldMkLst>
          <pc:docMk/>
          <pc:sldMk cId="3853470946" sldId="271"/>
        </pc:sldMkLst>
      </pc:sldChg>
      <pc:sldChg chg="modSp add del mod">
        <pc:chgData name="Patrick Wu" userId="5a5cb7695279f204" providerId="LiveId" clId="{AEC02C2E-D51B-4997-8D90-7F6E7967D701}" dt="2021-09-12T19:24:55.260" v="2118" actId="2696"/>
        <pc:sldMkLst>
          <pc:docMk/>
          <pc:sldMk cId="2723920041" sldId="272"/>
        </pc:sldMkLst>
        <pc:spChg chg="mod">
          <ac:chgData name="Patrick Wu" userId="5a5cb7695279f204" providerId="LiveId" clId="{AEC02C2E-D51B-4997-8D90-7F6E7967D701}" dt="2021-09-11T18:07:04.125" v="1025" actId="20577"/>
          <ac:spMkLst>
            <pc:docMk/>
            <pc:sldMk cId="2723920041" sldId="272"/>
            <ac:spMk id="75" creationId="{00000000-0000-0000-0000-000000000000}"/>
          </ac:spMkLst>
        </pc:spChg>
      </pc:sldChg>
      <pc:sldChg chg="modSp add del mod replId">
        <pc:chgData name="Patrick Wu" userId="5a5cb7695279f204" providerId="LiveId" clId="{AEC02C2E-D51B-4997-8D90-7F6E7967D701}" dt="2021-09-12T19:25:55.032" v="2154" actId="2696"/>
        <pc:sldMkLst>
          <pc:docMk/>
          <pc:sldMk cId="50861057" sldId="273"/>
        </pc:sldMkLst>
        <pc:spChg chg="mod">
          <ac:chgData name="Patrick Wu" userId="5a5cb7695279f204" providerId="LiveId" clId="{AEC02C2E-D51B-4997-8D90-7F6E7967D701}" dt="2021-09-12T19:22:00.140" v="2046" actId="20577"/>
          <ac:spMkLst>
            <pc:docMk/>
            <pc:sldMk cId="50861057" sldId="273"/>
            <ac:spMk id="82" creationId="{00000000-0000-0000-0000-000000000000}"/>
          </ac:spMkLst>
        </pc:spChg>
        <pc:spChg chg="mod">
          <ac:chgData name="Patrick Wu" userId="5a5cb7695279f204" providerId="LiveId" clId="{AEC02C2E-D51B-4997-8D90-7F6E7967D701}" dt="2021-09-12T19:22:34.554" v="2106" actId="20577"/>
          <ac:spMkLst>
            <pc:docMk/>
            <pc:sldMk cId="50861057" sldId="273"/>
            <ac:spMk id="83" creationId="{00000000-0000-0000-0000-000000000000}"/>
          </ac:spMkLst>
        </pc:spChg>
      </pc:sldChg>
      <pc:sldChg chg="modSp add del mod">
        <pc:chgData name="Patrick Wu" userId="5a5cb7695279f204" providerId="LiveId" clId="{AEC02C2E-D51B-4997-8D90-7F6E7967D701}" dt="2021-09-12T19:24:55.260" v="2118" actId="2696"/>
        <pc:sldMkLst>
          <pc:docMk/>
          <pc:sldMk cId="104282721" sldId="274"/>
        </pc:sldMkLst>
        <pc:spChg chg="mod">
          <ac:chgData name="Patrick Wu" userId="5a5cb7695279f204" providerId="LiveId" clId="{AEC02C2E-D51B-4997-8D90-7F6E7967D701}" dt="2021-09-11T18:07:15.272" v="1031" actId="20577"/>
          <ac:spMkLst>
            <pc:docMk/>
            <pc:sldMk cId="104282721" sldId="274"/>
            <ac:spMk id="75" creationId="{00000000-0000-0000-0000-000000000000}"/>
          </ac:spMkLst>
        </pc:spChg>
      </pc:sldChg>
      <pc:sldChg chg="add del replId">
        <pc:chgData name="Patrick Wu" userId="5a5cb7695279f204" providerId="LiveId" clId="{AEC02C2E-D51B-4997-8D90-7F6E7967D701}" dt="2021-09-12T19:25:55.032" v="2154" actId="2696"/>
        <pc:sldMkLst>
          <pc:docMk/>
          <pc:sldMk cId="63171164" sldId="275"/>
        </pc:sldMkLst>
      </pc:sldChg>
      <pc:sldChg chg="addSp modSp add mod ord modTransition modShow">
        <pc:chgData name="Patrick Wu" userId="5a5cb7695279f204" providerId="LiveId" clId="{AEC02C2E-D51B-4997-8D90-7F6E7967D701}" dt="2021-09-17T08:27:29.698" v="6617"/>
        <pc:sldMkLst>
          <pc:docMk/>
          <pc:sldMk cId="3097631047" sldId="276"/>
        </pc:sldMkLst>
        <pc:spChg chg="mod">
          <ac:chgData name="Patrick Wu" userId="5a5cb7695279f204" providerId="LiveId" clId="{AEC02C2E-D51B-4997-8D90-7F6E7967D701}" dt="2021-09-11T18:08:50.106" v="1121" actId="20577"/>
          <ac:spMkLst>
            <pc:docMk/>
            <pc:sldMk cId="3097631047" sldId="276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6T16:09:28.314" v="5049" actId="20577"/>
          <ac:spMkLst>
            <pc:docMk/>
            <pc:sldMk cId="3097631047" sldId="276"/>
            <ac:spMk id="68" creationId="{00000000-0000-0000-0000-000000000000}"/>
          </ac:spMkLst>
        </pc:spChg>
        <pc:picChg chg="add mod">
          <ac:chgData name="Patrick Wu" userId="5a5cb7695279f204" providerId="LiveId" clId="{AEC02C2E-D51B-4997-8D90-7F6E7967D701}" dt="2021-09-16T18:08:36.834" v="5816" actId="1076"/>
          <ac:picMkLst>
            <pc:docMk/>
            <pc:sldMk cId="3097631047" sldId="276"/>
            <ac:picMk id="3" creationId="{3DCEFAB4-9186-40A1-8F40-D0AB0EDEC162}"/>
          </ac:picMkLst>
        </pc:picChg>
      </pc:sldChg>
      <pc:sldChg chg="addSp delSp modSp add del mod modTransition modShow">
        <pc:chgData name="Patrick Wu" userId="5a5cb7695279f204" providerId="LiveId" clId="{AEC02C2E-D51B-4997-8D90-7F6E7967D701}" dt="2021-09-17T08:27:29.698" v="6617"/>
        <pc:sldMkLst>
          <pc:docMk/>
          <pc:sldMk cId="2056747959" sldId="277"/>
        </pc:sldMkLst>
        <pc:spChg chg="add del mod">
          <ac:chgData name="Patrick Wu" userId="5a5cb7695279f204" providerId="LiveId" clId="{AEC02C2E-D51B-4997-8D90-7F6E7967D701}" dt="2021-09-16T17:18:23.358" v="5569" actId="21"/>
          <ac:spMkLst>
            <pc:docMk/>
            <pc:sldMk cId="2056747959" sldId="277"/>
            <ac:spMk id="4" creationId="{B83127B9-E82B-4C92-A7C9-5CEA09976961}"/>
          </ac:spMkLst>
        </pc:spChg>
        <pc:spChg chg="add del mod">
          <ac:chgData name="Patrick Wu" userId="5a5cb7695279f204" providerId="LiveId" clId="{AEC02C2E-D51B-4997-8D90-7F6E7967D701}" dt="2021-09-16T16:15:18.256" v="5227" actId="478"/>
          <ac:spMkLst>
            <pc:docMk/>
            <pc:sldMk cId="2056747959" sldId="277"/>
            <ac:spMk id="6" creationId="{DCA58BDC-98B0-483E-9F65-17F4D6078ECB}"/>
          </ac:spMkLst>
        </pc:spChg>
        <pc:spChg chg="add del mod">
          <ac:chgData name="Patrick Wu" userId="5a5cb7695279f204" providerId="LiveId" clId="{AEC02C2E-D51B-4997-8D90-7F6E7967D701}" dt="2021-09-16T17:49:53.314" v="5691" actId="478"/>
          <ac:spMkLst>
            <pc:docMk/>
            <pc:sldMk cId="2056747959" sldId="277"/>
            <ac:spMk id="8" creationId="{C4B8A726-72BC-4959-8F48-FCAEA12ACE13}"/>
          </ac:spMkLst>
        </pc:spChg>
        <pc:spChg chg="add del">
          <ac:chgData name="Patrick Wu" userId="5a5cb7695279f204" providerId="LiveId" clId="{AEC02C2E-D51B-4997-8D90-7F6E7967D701}" dt="2021-09-16T16:14:45.152" v="5221" actId="22"/>
          <ac:spMkLst>
            <pc:docMk/>
            <pc:sldMk cId="2056747959" sldId="277"/>
            <ac:spMk id="8" creationId="{FF5E2E68-93DD-49F6-8D2D-9D5728D8FF2E}"/>
          </ac:spMkLst>
        </pc:spChg>
        <pc:spChg chg="mod">
          <ac:chgData name="Patrick Wu" userId="5a5cb7695279f204" providerId="LiveId" clId="{AEC02C2E-D51B-4997-8D90-7F6E7967D701}" dt="2021-09-11T18:09:20.177" v="1173" actId="20577"/>
          <ac:spMkLst>
            <pc:docMk/>
            <pc:sldMk cId="2056747959" sldId="277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6T18:10:42.379" v="5838" actId="2711"/>
          <ac:spMkLst>
            <pc:docMk/>
            <pc:sldMk cId="2056747959" sldId="277"/>
            <ac:spMk id="68" creationId="{00000000-0000-0000-0000-000000000000}"/>
          </ac:spMkLst>
        </pc:spChg>
        <pc:grpChg chg="del mod">
          <ac:chgData name="Patrick Wu" userId="5a5cb7695279f204" providerId="LiveId" clId="{AEC02C2E-D51B-4997-8D90-7F6E7967D701}" dt="2021-09-16T17:25:33.485" v="5621" actId="478"/>
          <ac:grpSpMkLst>
            <pc:docMk/>
            <pc:sldMk cId="2056747959" sldId="277"/>
            <ac:grpSpMk id="11" creationId="{8AA22D6E-E963-49AA-ADC2-C2EB94B17916}"/>
          </ac:grpSpMkLst>
        </pc:grpChg>
        <pc:picChg chg="add del mod">
          <ac:chgData name="Patrick Wu" userId="5a5cb7695279f204" providerId="LiveId" clId="{AEC02C2E-D51B-4997-8D90-7F6E7967D701}" dt="2021-09-16T18:09:43.337" v="5825" actId="478"/>
          <ac:picMkLst>
            <pc:docMk/>
            <pc:sldMk cId="2056747959" sldId="277"/>
            <ac:picMk id="13" creationId="{B9019639-BA62-42F2-810B-F6F060D16D9A}"/>
          </ac:picMkLst>
        </pc:picChg>
        <pc:picChg chg="add del mod">
          <ac:chgData name="Patrick Wu" userId="5a5cb7695279f204" providerId="LiveId" clId="{AEC02C2E-D51B-4997-8D90-7F6E7967D701}" dt="2021-09-16T18:10:09.314" v="5830" actId="478"/>
          <ac:picMkLst>
            <pc:docMk/>
            <pc:sldMk cId="2056747959" sldId="277"/>
            <ac:picMk id="15" creationId="{404BB276-AA11-4420-BCA0-C07EEA7D0CA5}"/>
          </ac:picMkLst>
        </pc:picChg>
        <pc:picChg chg="add mod">
          <ac:chgData name="Patrick Wu" userId="5a5cb7695279f204" providerId="LiveId" clId="{AEC02C2E-D51B-4997-8D90-7F6E7967D701}" dt="2021-09-16T18:10:23.827" v="5836" actId="1076"/>
          <ac:picMkLst>
            <pc:docMk/>
            <pc:sldMk cId="2056747959" sldId="277"/>
            <ac:picMk id="17" creationId="{662631AA-4F95-456A-842C-9F2B6FF6A662}"/>
          </ac:picMkLst>
        </pc:picChg>
        <pc:inkChg chg="add del">
          <ac:chgData name="Patrick Wu" userId="5a5cb7695279f204" providerId="LiveId" clId="{AEC02C2E-D51B-4997-8D90-7F6E7967D701}" dt="2021-09-16T17:18:56.335" v="5575"/>
          <ac:inkMkLst>
            <pc:docMk/>
            <pc:sldMk cId="2056747959" sldId="277"/>
            <ac:inkMk id="5" creationId="{95ACAB2F-EB74-4DFB-85DF-BDAFE32A74D4}"/>
          </ac:inkMkLst>
        </pc:inkChg>
        <pc:inkChg chg="add mod">
          <ac:chgData name="Patrick Wu" userId="5a5cb7695279f204" providerId="LiveId" clId="{AEC02C2E-D51B-4997-8D90-7F6E7967D701}" dt="2021-09-16T17:18:49.800" v="5574"/>
          <ac:inkMkLst>
            <pc:docMk/>
            <pc:sldMk cId="2056747959" sldId="277"/>
            <ac:inkMk id="7" creationId="{38BD0558-9290-415B-82C0-F0F0B160E448}"/>
          </ac:inkMkLst>
        </pc:inkChg>
        <pc:inkChg chg="add mod">
          <ac:chgData name="Patrick Wu" userId="5a5cb7695279f204" providerId="LiveId" clId="{AEC02C2E-D51B-4997-8D90-7F6E7967D701}" dt="2021-09-16T17:18:49.800" v="5574"/>
          <ac:inkMkLst>
            <pc:docMk/>
            <pc:sldMk cId="2056747959" sldId="277"/>
            <ac:inkMk id="9" creationId="{3E423DF5-5489-44D8-9252-CB137B96D730}"/>
          </ac:inkMkLst>
        </pc:inkChg>
        <pc:inkChg chg="add mod">
          <ac:chgData name="Patrick Wu" userId="5a5cb7695279f204" providerId="LiveId" clId="{AEC02C2E-D51B-4997-8D90-7F6E7967D701}" dt="2021-09-16T17:18:49.800" v="5574"/>
          <ac:inkMkLst>
            <pc:docMk/>
            <pc:sldMk cId="2056747959" sldId="277"/>
            <ac:inkMk id="10" creationId="{46A8A281-B7EF-4820-8D7C-619B9F083DD1}"/>
          </ac:inkMkLst>
        </pc:inkChg>
      </pc:sldChg>
      <pc:sldChg chg="addSp">
        <pc:chgData name="Patrick Wu" userId="5a5cb7695279f204" providerId="LiveId" clId="{AEC02C2E-D51B-4997-8D90-7F6E7967D701}" dt="2021-09-16T16:14:29.394" v="5218"/>
        <pc:sldMkLst>
          <pc:docMk/>
          <pc:sldMk cId="3473680091" sldId="277"/>
        </pc:sldMkLst>
        <pc:spChg chg="add">
          <ac:chgData name="Patrick Wu" userId="5a5cb7695279f204" providerId="LiveId" clId="{AEC02C2E-D51B-4997-8D90-7F6E7967D701}" dt="2021-09-16T16:14:29.394" v="5218"/>
          <ac:spMkLst>
            <pc:docMk/>
            <pc:sldMk cId="3473680091" sldId="277"/>
            <ac:spMk id="2" creationId="{2CEE5A38-F153-4C98-A07F-881D6D8C8B7C}"/>
          </ac:spMkLst>
        </pc:spChg>
      </pc:sldChg>
      <pc:sldChg chg="modSp add del mod ord">
        <pc:chgData name="Patrick Wu" userId="5a5cb7695279f204" providerId="LiveId" clId="{AEC02C2E-D51B-4997-8D90-7F6E7967D701}" dt="2021-09-12T19:21:42.017" v="2039" actId="2696"/>
        <pc:sldMkLst>
          <pc:docMk/>
          <pc:sldMk cId="1034093671" sldId="278"/>
        </pc:sldMkLst>
        <pc:spChg chg="mod">
          <ac:chgData name="Patrick Wu" userId="5a5cb7695279f204" providerId="LiveId" clId="{AEC02C2E-D51B-4997-8D90-7F6E7967D701}" dt="2021-09-11T18:24:37.715" v="1283" actId="20577"/>
          <ac:spMkLst>
            <pc:docMk/>
            <pc:sldMk cId="1034093671" sldId="278"/>
            <ac:spMk id="61" creationId="{00000000-0000-0000-0000-000000000000}"/>
          </ac:spMkLst>
        </pc:spChg>
      </pc:sldChg>
      <pc:sldChg chg="modSp add del mod">
        <pc:chgData name="Patrick Wu" userId="5a5cb7695279f204" providerId="LiveId" clId="{AEC02C2E-D51B-4997-8D90-7F6E7967D701}" dt="2021-09-12T19:21:42.017" v="2039" actId="2696"/>
        <pc:sldMkLst>
          <pc:docMk/>
          <pc:sldMk cId="2735301478" sldId="279"/>
        </pc:sldMkLst>
        <pc:spChg chg="mod">
          <ac:chgData name="Patrick Wu" userId="5a5cb7695279f204" providerId="LiveId" clId="{AEC02C2E-D51B-4997-8D90-7F6E7967D701}" dt="2021-09-11T18:55:46.139" v="1314" actId="20577"/>
          <ac:spMkLst>
            <pc:docMk/>
            <pc:sldMk cId="2735301478" sldId="279"/>
            <ac:spMk id="67" creationId="{00000000-0000-0000-0000-000000000000}"/>
          </ac:spMkLst>
        </pc:spChg>
      </pc:sldChg>
      <pc:sldChg chg="modSp add mod ord modTransition">
        <pc:chgData name="Patrick Wu" userId="5a5cb7695279f204" providerId="LiveId" clId="{AEC02C2E-D51B-4997-8D90-7F6E7967D701}" dt="2021-09-17T08:27:29.698" v="6617"/>
        <pc:sldMkLst>
          <pc:docMk/>
          <pc:sldMk cId="1203082216" sldId="280"/>
        </pc:sldMkLst>
        <pc:spChg chg="mod">
          <ac:chgData name="Patrick Wu" userId="5a5cb7695279f204" providerId="LiveId" clId="{AEC02C2E-D51B-4997-8D90-7F6E7967D701}" dt="2021-09-12T18:40:54.756" v="1535" actId="20577"/>
          <ac:spMkLst>
            <pc:docMk/>
            <pc:sldMk cId="1203082216" sldId="280"/>
            <ac:spMk id="61" creationId="{00000000-0000-0000-0000-000000000000}"/>
          </ac:spMkLst>
        </pc:spChg>
      </pc:sldChg>
      <pc:sldChg chg="addSp modSp add mod ord replId modTransition modAnim modNotesTx">
        <pc:chgData name="Patrick Wu" userId="5a5cb7695279f204" providerId="LiveId" clId="{AEC02C2E-D51B-4997-8D90-7F6E7967D701}" dt="2021-09-25T03:30:07.993" v="7000" actId="20577"/>
        <pc:sldMkLst>
          <pc:docMk/>
          <pc:sldMk cId="455244349" sldId="281"/>
        </pc:sldMkLst>
        <pc:spChg chg="add mod">
          <ac:chgData name="Patrick Wu" userId="5a5cb7695279f204" providerId="LiveId" clId="{AEC02C2E-D51B-4997-8D90-7F6E7967D701}" dt="2021-09-25T03:30:07.993" v="7000" actId="20577"/>
          <ac:spMkLst>
            <pc:docMk/>
            <pc:sldMk cId="455244349" sldId="281"/>
            <ac:spMk id="2" creationId="{8A64D2ED-4D95-4D00-8264-36F5BDEDAD8E}"/>
          </ac:spMkLst>
        </pc:spChg>
        <pc:spChg chg="mod">
          <ac:chgData name="Patrick Wu" userId="5a5cb7695279f204" providerId="LiveId" clId="{AEC02C2E-D51B-4997-8D90-7F6E7967D701}" dt="2021-09-12T19:13:11.967" v="1650" actId="20577"/>
          <ac:spMkLst>
            <pc:docMk/>
            <pc:sldMk cId="455244349" sldId="281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2T19:18:41.356" v="1964" actId="114"/>
          <ac:spMkLst>
            <pc:docMk/>
            <pc:sldMk cId="455244349" sldId="281"/>
            <ac:spMk id="68" creationId="{00000000-0000-0000-0000-000000000000}"/>
          </ac:spMkLst>
        </pc:spChg>
      </pc:sldChg>
      <pc:sldChg chg="addSp delSp modSp add mod ord modTransition">
        <pc:chgData name="Patrick Wu" userId="5a5cb7695279f204" providerId="LiveId" clId="{AEC02C2E-D51B-4997-8D90-7F6E7967D701}" dt="2021-09-17T08:29:49.122" v="6621" actId="207"/>
        <pc:sldMkLst>
          <pc:docMk/>
          <pc:sldMk cId="2095007791" sldId="282"/>
        </pc:sldMkLst>
        <pc:spChg chg="add del mod">
          <ac:chgData name="Patrick Wu" userId="5a5cb7695279f204" providerId="LiveId" clId="{AEC02C2E-D51B-4997-8D90-7F6E7967D701}" dt="2021-09-14T16:18:30.062" v="2440" actId="478"/>
          <ac:spMkLst>
            <pc:docMk/>
            <pc:sldMk cId="2095007791" sldId="282"/>
            <ac:spMk id="2" creationId="{3F6BBFC5-3A6A-4C9B-A31E-7263442B950E}"/>
          </ac:spMkLst>
        </pc:spChg>
        <pc:spChg chg="mod">
          <ac:chgData name="Patrick Wu" userId="5a5cb7695279f204" providerId="LiveId" clId="{AEC02C2E-D51B-4997-8D90-7F6E7967D701}" dt="2021-09-12T19:25:27.239" v="2134" actId="20577"/>
          <ac:spMkLst>
            <pc:docMk/>
            <pc:sldMk cId="2095007791" sldId="282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7T08:29:49.122" v="6621" actId="207"/>
          <ac:spMkLst>
            <pc:docMk/>
            <pc:sldMk cId="2095007791" sldId="282"/>
            <ac:spMk id="68" creationId="{00000000-0000-0000-0000-000000000000}"/>
          </ac:spMkLst>
        </pc:spChg>
      </pc:sldChg>
      <pc:sldChg chg="addSp modSp add mod modTransition modAnim">
        <pc:chgData name="Patrick Wu" userId="5a5cb7695279f204" providerId="LiveId" clId="{AEC02C2E-D51B-4997-8D90-7F6E7967D701}" dt="2021-09-17T08:31:48.732" v="6638" actId="1076"/>
        <pc:sldMkLst>
          <pc:docMk/>
          <pc:sldMk cId="3107153762" sldId="283"/>
        </pc:sldMkLst>
        <pc:spChg chg="mod">
          <ac:chgData name="Patrick Wu" userId="5a5cb7695279f204" providerId="LiveId" clId="{AEC02C2E-D51B-4997-8D90-7F6E7967D701}" dt="2021-09-12T19:25:32.544" v="2140" actId="20577"/>
          <ac:spMkLst>
            <pc:docMk/>
            <pc:sldMk cId="3107153762" sldId="283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5T18:21:14.527" v="3755" actId="108"/>
          <ac:spMkLst>
            <pc:docMk/>
            <pc:sldMk cId="3107153762" sldId="283"/>
            <ac:spMk id="68" creationId="{00000000-0000-0000-0000-000000000000}"/>
          </ac:spMkLst>
        </pc:spChg>
        <pc:picChg chg="add mod">
          <ac:chgData name="Patrick Wu" userId="5a5cb7695279f204" providerId="LiveId" clId="{AEC02C2E-D51B-4997-8D90-7F6E7967D701}" dt="2021-09-17T08:31:48.732" v="6638" actId="1076"/>
          <ac:picMkLst>
            <pc:docMk/>
            <pc:sldMk cId="3107153762" sldId="283"/>
            <ac:picMk id="3" creationId="{C2A25B54-F2F5-4EB9-A276-1F83B74BCB77}"/>
          </ac:picMkLst>
        </pc:picChg>
        <pc:picChg chg="add mod">
          <ac:chgData name="Patrick Wu" userId="5a5cb7695279f204" providerId="LiveId" clId="{AEC02C2E-D51B-4997-8D90-7F6E7967D701}" dt="2021-09-17T08:31:40.489" v="6637" actId="1076"/>
          <ac:picMkLst>
            <pc:docMk/>
            <pc:sldMk cId="3107153762" sldId="283"/>
            <ac:picMk id="5" creationId="{FBD2A883-697D-4B6C-9D74-A5C8068346BE}"/>
          </ac:picMkLst>
        </pc:picChg>
      </pc:sldChg>
      <pc:sldChg chg="addSp modSp add mod modTransition modAnim">
        <pc:chgData name="Patrick Wu" userId="5a5cb7695279f204" providerId="LiveId" clId="{AEC02C2E-D51B-4997-8D90-7F6E7967D701}" dt="2021-09-17T08:33:03.277" v="6644"/>
        <pc:sldMkLst>
          <pc:docMk/>
          <pc:sldMk cId="1739868567" sldId="284"/>
        </pc:sldMkLst>
        <pc:spChg chg="mod">
          <ac:chgData name="Patrick Wu" userId="5a5cb7695279f204" providerId="LiveId" clId="{AEC02C2E-D51B-4997-8D90-7F6E7967D701}" dt="2021-09-12T19:25:39.191" v="2147" actId="20577"/>
          <ac:spMkLst>
            <pc:docMk/>
            <pc:sldMk cId="1739868567" sldId="284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6T06:18:12.753" v="4591" actId="115"/>
          <ac:spMkLst>
            <pc:docMk/>
            <pc:sldMk cId="1739868567" sldId="284"/>
            <ac:spMk id="68" creationId="{00000000-0000-0000-0000-000000000000}"/>
          </ac:spMkLst>
        </pc:spChg>
        <pc:picChg chg="add mod">
          <ac:chgData name="Patrick Wu" userId="5a5cb7695279f204" providerId="LiveId" clId="{AEC02C2E-D51B-4997-8D90-7F6E7967D701}" dt="2021-09-16T16:06:26.859" v="4872" actId="1076"/>
          <ac:picMkLst>
            <pc:docMk/>
            <pc:sldMk cId="1739868567" sldId="284"/>
            <ac:picMk id="2" creationId="{5F908A28-C501-4617-BB6D-FDD8FC8CC66B}"/>
          </ac:picMkLst>
        </pc:picChg>
      </pc:sldChg>
      <pc:sldChg chg="modSp add mod modTransition">
        <pc:chgData name="Patrick Wu" userId="5a5cb7695279f204" providerId="LiveId" clId="{AEC02C2E-D51B-4997-8D90-7F6E7967D701}" dt="2021-09-17T08:27:29.698" v="6617"/>
        <pc:sldMkLst>
          <pc:docMk/>
          <pc:sldMk cId="693302834" sldId="285"/>
        </pc:sldMkLst>
        <pc:spChg chg="mod">
          <ac:chgData name="Patrick Wu" userId="5a5cb7695279f204" providerId="LiveId" clId="{AEC02C2E-D51B-4997-8D90-7F6E7967D701}" dt="2021-09-12T19:25:45.521" v="2153" actId="20577"/>
          <ac:spMkLst>
            <pc:docMk/>
            <pc:sldMk cId="693302834" sldId="285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6T14:51:19.011" v="4867" actId="207"/>
          <ac:spMkLst>
            <pc:docMk/>
            <pc:sldMk cId="693302834" sldId="285"/>
            <ac:spMk id="68" creationId="{00000000-0000-0000-0000-000000000000}"/>
          </ac:spMkLst>
        </pc:spChg>
      </pc:sldChg>
      <pc:sldChg chg="addSp delSp modSp add mod modTransition modClrScheme chgLayout">
        <pc:chgData name="Patrick Wu" userId="5a5cb7695279f204" providerId="LiveId" clId="{AEC02C2E-D51B-4997-8D90-7F6E7967D701}" dt="2021-09-17T08:27:29.698" v="6617"/>
        <pc:sldMkLst>
          <pc:docMk/>
          <pc:sldMk cId="1301576278" sldId="286"/>
        </pc:sldMkLst>
        <pc:spChg chg="del">
          <ac:chgData name="Patrick Wu" userId="5a5cb7695279f204" providerId="LiveId" clId="{AEC02C2E-D51B-4997-8D90-7F6E7967D701}" dt="2021-09-14T16:17:53.190" v="2436" actId="478"/>
          <ac:spMkLst>
            <pc:docMk/>
            <pc:sldMk cId="1301576278" sldId="286"/>
            <ac:spMk id="2" creationId="{3F6BBFC5-3A6A-4C9B-A31E-7263442B950E}"/>
          </ac:spMkLst>
        </pc:spChg>
        <pc:spChg chg="add del mod ord">
          <ac:chgData name="Patrick Wu" userId="5a5cb7695279f204" providerId="LiveId" clId="{AEC02C2E-D51B-4997-8D90-7F6E7967D701}" dt="2021-09-16T03:48:52.760" v="3979" actId="700"/>
          <ac:spMkLst>
            <pc:docMk/>
            <pc:sldMk cId="1301576278" sldId="286"/>
            <ac:spMk id="3" creationId="{85BC96F5-E3CC-4DBD-B067-33EAA9E48507}"/>
          </ac:spMkLst>
        </pc:spChg>
        <pc:spChg chg="mod ord">
          <ac:chgData name="Patrick Wu" userId="5a5cb7695279f204" providerId="LiveId" clId="{AEC02C2E-D51B-4997-8D90-7F6E7967D701}" dt="2021-09-16T04:02:37.118" v="4048" actId="20577"/>
          <ac:spMkLst>
            <pc:docMk/>
            <pc:sldMk cId="1301576278" sldId="286"/>
            <ac:spMk id="67" creationId="{00000000-0000-0000-0000-000000000000}"/>
          </ac:spMkLst>
        </pc:spChg>
        <pc:spChg chg="mod ord">
          <ac:chgData name="Patrick Wu" userId="5a5cb7695279f204" providerId="LiveId" clId="{AEC02C2E-D51B-4997-8D90-7F6E7967D701}" dt="2021-09-16T06:13:26.587" v="4490" actId="27636"/>
          <ac:spMkLst>
            <pc:docMk/>
            <pc:sldMk cId="1301576278" sldId="286"/>
            <ac:spMk id="68" creationId="{00000000-0000-0000-0000-000000000000}"/>
          </ac:spMkLst>
        </pc:spChg>
        <pc:picChg chg="add mod">
          <ac:chgData name="Patrick Wu" userId="5a5cb7695279f204" providerId="LiveId" clId="{AEC02C2E-D51B-4997-8D90-7F6E7967D701}" dt="2021-09-16T06:13:38.607" v="4495" actId="1076"/>
          <ac:picMkLst>
            <pc:docMk/>
            <pc:sldMk cId="1301576278" sldId="286"/>
            <ac:picMk id="4" creationId="{EC07CAB4-9E06-43FB-9126-3AC01BE24730}"/>
          </ac:picMkLst>
        </pc:picChg>
      </pc:sldChg>
      <pc:sldChg chg="addSp delSp modSp add mod modTransition modClrScheme chgLayout">
        <pc:chgData name="Patrick Wu" userId="5a5cb7695279f204" providerId="LiveId" clId="{AEC02C2E-D51B-4997-8D90-7F6E7967D701}" dt="2021-09-25T06:52:12.856" v="7259" actId="113"/>
        <pc:sldMkLst>
          <pc:docMk/>
          <pc:sldMk cId="78340771" sldId="287"/>
        </pc:sldMkLst>
        <pc:spChg chg="add mod ord">
          <ac:chgData name="Patrick Wu" userId="5a5cb7695279f204" providerId="LiveId" clId="{AEC02C2E-D51B-4997-8D90-7F6E7967D701}" dt="2021-09-25T06:46:31.307" v="7131" actId="20577"/>
          <ac:spMkLst>
            <pc:docMk/>
            <pc:sldMk cId="78340771" sldId="287"/>
            <ac:spMk id="2" creationId="{CEA3C967-F3AF-4AA7-B26D-3CA5E56DAE6B}"/>
          </ac:spMkLst>
        </pc:spChg>
        <pc:spChg chg="add del mod">
          <ac:chgData name="Patrick Wu" userId="5a5cb7695279f204" providerId="LiveId" clId="{AEC02C2E-D51B-4997-8D90-7F6E7967D701}" dt="2021-09-25T06:46:27.545" v="7129"/>
          <ac:spMkLst>
            <pc:docMk/>
            <pc:sldMk cId="78340771" sldId="287"/>
            <ac:spMk id="7" creationId="{47462740-6F78-4CF5-B73A-C271213747DF}"/>
          </ac:spMkLst>
        </pc:spChg>
        <pc:spChg chg="mod ord">
          <ac:chgData name="Patrick Wu" userId="5a5cb7695279f204" providerId="LiveId" clId="{AEC02C2E-D51B-4997-8D90-7F6E7967D701}" dt="2021-09-25T06:43:39.521" v="7050" actId="700"/>
          <ac:spMkLst>
            <pc:docMk/>
            <pc:sldMk cId="78340771" sldId="287"/>
            <ac:spMk id="67" creationId="{00000000-0000-0000-0000-000000000000}"/>
          </ac:spMkLst>
        </pc:spChg>
        <pc:spChg chg="mod ord">
          <ac:chgData name="Patrick Wu" userId="5a5cb7695279f204" providerId="LiveId" clId="{AEC02C2E-D51B-4997-8D90-7F6E7967D701}" dt="2021-09-25T06:52:12.856" v="7259" actId="113"/>
          <ac:spMkLst>
            <pc:docMk/>
            <pc:sldMk cId="78340771" sldId="287"/>
            <ac:spMk id="68" creationId="{00000000-0000-0000-0000-000000000000}"/>
          </ac:spMkLst>
        </pc:spChg>
        <pc:picChg chg="add mod">
          <ac:chgData name="Patrick Wu" userId="5a5cb7695279f204" providerId="LiveId" clId="{AEC02C2E-D51B-4997-8D90-7F6E7967D701}" dt="2021-09-25T06:46:27.083" v="7127" actId="1076"/>
          <ac:picMkLst>
            <pc:docMk/>
            <pc:sldMk cId="78340771" sldId="287"/>
            <ac:picMk id="4" creationId="{C120B54E-DD61-4463-959C-43BC10A6B6CE}"/>
          </ac:picMkLst>
        </pc:picChg>
        <pc:picChg chg="add mod">
          <ac:chgData name="Patrick Wu" userId="5a5cb7695279f204" providerId="LiveId" clId="{AEC02C2E-D51B-4997-8D90-7F6E7967D701}" dt="2021-09-25T06:46:11.561" v="7110" actId="14100"/>
          <ac:picMkLst>
            <pc:docMk/>
            <pc:sldMk cId="78340771" sldId="287"/>
            <ac:picMk id="5" creationId="{DE059BA3-5D0F-4710-AC0F-7403CE8B23E0}"/>
          </ac:picMkLst>
        </pc:picChg>
      </pc:sldChg>
      <pc:sldChg chg="new del">
        <pc:chgData name="Patrick Wu" userId="5a5cb7695279f204" providerId="LiveId" clId="{AEC02C2E-D51B-4997-8D90-7F6E7967D701}" dt="2021-09-16T04:03:19.153" v="4102" actId="2696"/>
        <pc:sldMkLst>
          <pc:docMk/>
          <pc:sldMk cId="601848005" sldId="288"/>
        </pc:sldMkLst>
      </pc:sldChg>
      <pc:sldChg chg="addSp modSp add mod modTransition">
        <pc:chgData name="Patrick Wu" userId="5a5cb7695279f204" providerId="LiveId" clId="{AEC02C2E-D51B-4997-8D90-7F6E7967D701}" dt="2021-09-17T08:36:41.594" v="6792" actId="1076"/>
        <pc:sldMkLst>
          <pc:docMk/>
          <pc:sldMk cId="1403646198" sldId="288"/>
        </pc:sldMkLst>
        <pc:spChg chg="add mod">
          <ac:chgData name="Patrick Wu" userId="5a5cb7695279f204" providerId="LiveId" clId="{AEC02C2E-D51B-4997-8D90-7F6E7967D701}" dt="2021-09-17T08:36:41.594" v="6792" actId="1076"/>
          <ac:spMkLst>
            <pc:docMk/>
            <pc:sldMk cId="1403646198" sldId="288"/>
            <ac:spMk id="4" creationId="{9E5AD73E-1038-46CA-828F-5AFBF3D81E32}"/>
          </ac:spMkLst>
        </pc:spChg>
        <pc:spChg chg="mod">
          <ac:chgData name="Patrick Wu" userId="5a5cb7695279f204" providerId="LiveId" clId="{AEC02C2E-D51B-4997-8D90-7F6E7967D701}" dt="2021-09-16T17:52:54.775" v="5775" actId="403"/>
          <ac:spMkLst>
            <pc:docMk/>
            <pc:sldMk cId="1403646198" sldId="288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7T08:36:11.206" v="6785" actId="14100"/>
          <ac:spMkLst>
            <pc:docMk/>
            <pc:sldMk cId="1403646198" sldId="288"/>
            <ac:spMk id="68" creationId="{00000000-0000-0000-0000-000000000000}"/>
          </ac:spMkLst>
        </pc:spChg>
        <pc:cxnChg chg="add mod">
          <ac:chgData name="Patrick Wu" userId="5a5cb7695279f204" providerId="LiveId" clId="{AEC02C2E-D51B-4997-8D90-7F6E7967D701}" dt="2021-09-17T08:36:30.309" v="6789" actId="1076"/>
          <ac:cxnSpMkLst>
            <pc:docMk/>
            <pc:sldMk cId="1403646198" sldId="288"/>
            <ac:cxnSpMk id="3" creationId="{4A5A9A7A-7813-42C3-BD3A-EDBEB37C4FE1}"/>
          </ac:cxnSpMkLst>
        </pc:cxnChg>
      </pc:sldChg>
      <pc:sldChg chg="addSp modSp add mod modTransition">
        <pc:chgData name="Patrick Wu" userId="5a5cb7695279f204" providerId="LiveId" clId="{AEC02C2E-D51B-4997-8D90-7F6E7967D701}" dt="2021-09-17T08:27:29.698" v="6617"/>
        <pc:sldMkLst>
          <pc:docMk/>
          <pc:sldMk cId="18278917" sldId="289"/>
        </pc:sldMkLst>
        <pc:spChg chg="add mod">
          <ac:chgData name="Patrick Wu" userId="5a5cb7695279f204" providerId="LiveId" clId="{AEC02C2E-D51B-4997-8D90-7F6E7967D701}" dt="2021-09-16T18:32:11.760" v="6054" actId="693"/>
          <ac:spMkLst>
            <pc:docMk/>
            <pc:sldMk cId="18278917" sldId="289"/>
            <ac:spMk id="2" creationId="{1F7D3F0B-643C-478B-8939-A33E5257732E}"/>
          </ac:spMkLst>
        </pc:spChg>
        <pc:spChg chg="add mod">
          <ac:chgData name="Patrick Wu" userId="5a5cb7695279f204" providerId="LiveId" clId="{AEC02C2E-D51B-4997-8D90-7F6E7967D701}" dt="2021-09-16T18:34:47.469" v="6068" actId="208"/>
          <ac:spMkLst>
            <pc:docMk/>
            <pc:sldMk cId="18278917" sldId="289"/>
            <ac:spMk id="3" creationId="{B69C3707-E433-466F-AC3E-F9C1987A8410}"/>
          </ac:spMkLst>
        </pc:spChg>
        <pc:spChg chg="add mod">
          <ac:chgData name="Patrick Wu" userId="5a5cb7695279f204" providerId="LiveId" clId="{AEC02C2E-D51B-4997-8D90-7F6E7967D701}" dt="2021-09-16T18:37:04.276" v="6110" actId="1076"/>
          <ac:spMkLst>
            <pc:docMk/>
            <pc:sldMk cId="18278917" sldId="289"/>
            <ac:spMk id="5" creationId="{37480812-C2D2-4F1A-8EE0-2312568D8BF0}"/>
          </ac:spMkLst>
        </pc:spChg>
        <pc:spChg chg="add mod">
          <ac:chgData name="Patrick Wu" userId="5a5cb7695279f204" providerId="LiveId" clId="{AEC02C2E-D51B-4997-8D90-7F6E7967D701}" dt="2021-09-16T18:34:42.504" v="6067" actId="208"/>
          <ac:spMkLst>
            <pc:docMk/>
            <pc:sldMk cId="18278917" sldId="289"/>
            <ac:spMk id="7" creationId="{84BFB2F1-2986-446A-B772-085A20AB8F64}"/>
          </ac:spMkLst>
        </pc:spChg>
        <pc:spChg chg="add mod">
          <ac:chgData name="Patrick Wu" userId="5a5cb7695279f204" providerId="LiveId" clId="{AEC02C2E-D51B-4997-8D90-7F6E7967D701}" dt="2021-09-16T18:37:00.539" v="6109" actId="20577"/>
          <ac:spMkLst>
            <pc:docMk/>
            <pc:sldMk cId="18278917" sldId="289"/>
            <ac:spMk id="9" creationId="{97C73703-363F-45F9-81A2-7CA4A68FAF91}"/>
          </ac:spMkLst>
        </pc:spChg>
        <pc:spChg chg="add mod">
          <ac:chgData name="Patrick Wu" userId="5a5cb7695279f204" providerId="LiveId" clId="{AEC02C2E-D51B-4997-8D90-7F6E7967D701}" dt="2021-09-16T18:37:51.458" v="6118" actId="207"/>
          <ac:spMkLst>
            <pc:docMk/>
            <pc:sldMk cId="18278917" sldId="289"/>
            <ac:spMk id="11" creationId="{72758FAF-336B-47C4-A35A-091F86B9AC5C}"/>
          </ac:spMkLst>
        </pc:spChg>
        <pc:spChg chg="add mod">
          <ac:chgData name="Patrick Wu" userId="5a5cb7695279f204" providerId="LiveId" clId="{AEC02C2E-D51B-4997-8D90-7F6E7967D701}" dt="2021-09-16T18:44:59.803" v="6222" actId="20577"/>
          <ac:spMkLst>
            <pc:docMk/>
            <pc:sldMk cId="18278917" sldId="289"/>
            <ac:spMk id="12" creationId="{7ED3531C-9070-4EFB-B6B3-AE201FAE5A37}"/>
          </ac:spMkLst>
        </pc:spChg>
        <pc:spChg chg="add mod">
          <ac:chgData name="Patrick Wu" userId="5a5cb7695279f204" providerId="LiveId" clId="{AEC02C2E-D51B-4997-8D90-7F6E7967D701}" dt="2021-09-16T18:45:09.298" v="6223" actId="1076"/>
          <ac:spMkLst>
            <pc:docMk/>
            <pc:sldMk cId="18278917" sldId="289"/>
            <ac:spMk id="14" creationId="{8284A5D4-70A1-4F8B-9707-7C005DE16890}"/>
          </ac:spMkLst>
        </pc:spChg>
        <pc:spChg chg="add mod">
          <ac:chgData name="Patrick Wu" userId="5a5cb7695279f204" providerId="LiveId" clId="{AEC02C2E-D51B-4997-8D90-7F6E7967D701}" dt="2021-09-16T18:45:09.298" v="6223" actId="1076"/>
          <ac:spMkLst>
            <pc:docMk/>
            <pc:sldMk cId="18278917" sldId="289"/>
            <ac:spMk id="15" creationId="{DBD04E9D-7EEC-418D-8E19-E69C9A35FBD0}"/>
          </ac:spMkLst>
        </pc:spChg>
        <pc:spChg chg="add mod">
          <ac:chgData name="Patrick Wu" userId="5a5cb7695279f204" providerId="LiveId" clId="{AEC02C2E-D51B-4997-8D90-7F6E7967D701}" dt="2021-09-16T18:45:09.298" v="6223" actId="1076"/>
          <ac:spMkLst>
            <pc:docMk/>
            <pc:sldMk cId="18278917" sldId="289"/>
            <ac:spMk id="16" creationId="{E667B8AA-1A63-49FF-9F15-B9E41CEB1269}"/>
          </ac:spMkLst>
        </pc:spChg>
        <pc:spChg chg="add mod">
          <ac:chgData name="Patrick Wu" userId="5a5cb7695279f204" providerId="LiveId" clId="{AEC02C2E-D51B-4997-8D90-7F6E7967D701}" dt="2021-09-16T18:46:10.598" v="6232" actId="208"/>
          <ac:spMkLst>
            <pc:docMk/>
            <pc:sldMk cId="18278917" sldId="289"/>
            <ac:spMk id="17" creationId="{0260F2D0-3C2A-4092-BC7A-7BC93E146C9F}"/>
          </ac:spMkLst>
        </pc:spChg>
        <pc:spChg chg="add mod">
          <ac:chgData name="Patrick Wu" userId="5a5cb7695279f204" providerId="LiveId" clId="{AEC02C2E-D51B-4997-8D90-7F6E7967D701}" dt="2021-09-16T18:46:18.042" v="6233" actId="208"/>
          <ac:spMkLst>
            <pc:docMk/>
            <pc:sldMk cId="18278917" sldId="289"/>
            <ac:spMk id="18" creationId="{FF5853A1-3805-4529-AD12-257980EFFF0C}"/>
          </ac:spMkLst>
        </pc:spChg>
        <pc:spChg chg="add mod">
          <ac:chgData name="Patrick Wu" userId="5a5cb7695279f204" providerId="LiveId" clId="{AEC02C2E-D51B-4997-8D90-7F6E7967D701}" dt="2021-09-16T18:48:03.525" v="6267" actId="114"/>
          <ac:spMkLst>
            <pc:docMk/>
            <pc:sldMk cId="18278917" sldId="289"/>
            <ac:spMk id="20" creationId="{852A1BFD-D5DB-44BB-9027-A8FF7E38FE80}"/>
          </ac:spMkLst>
        </pc:spChg>
        <pc:spChg chg="add mod">
          <ac:chgData name="Patrick Wu" userId="5a5cb7695279f204" providerId="LiveId" clId="{AEC02C2E-D51B-4997-8D90-7F6E7967D701}" dt="2021-09-16T18:48:22.752" v="6271" actId="14100"/>
          <ac:spMkLst>
            <pc:docMk/>
            <pc:sldMk cId="18278917" sldId="289"/>
            <ac:spMk id="24" creationId="{A77AE6C5-C329-4F4D-9A57-865F792E6814}"/>
          </ac:spMkLst>
        </pc:spChg>
        <pc:spChg chg="add mod">
          <ac:chgData name="Patrick Wu" userId="5a5cb7695279f204" providerId="LiveId" clId="{AEC02C2E-D51B-4997-8D90-7F6E7967D701}" dt="2021-09-16T18:51:02.348" v="6332" actId="20577"/>
          <ac:spMkLst>
            <pc:docMk/>
            <pc:sldMk cId="18278917" sldId="289"/>
            <ac:spMk id="26" creationId="{AC6F8E14-999E-4759-8D2D-4C2980C91A76}"/>
          </ac:spMkLst>
        </pc:spChg>
        <pc:spChg chg="mod">
          <ac:chgData name="Patrick Wu" userId="5a5cb7695279f204" providerId="LiveId" clId="{AEC02C2E-D51B-4997-8D90-7F6E7967D701}" dt="2021-09-16T17:44:48.902" v="5644" actId="20577"/>
          <ac:spMkLst>
            <pc:docMk/>
            <pc:sldMk cId="18278917" sldId="289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6T18:45:23.028" v="6224" actId="14100"/>
          <ac:spMkLst>
            <pc:docMk/>
            <pc:sldMk cId="18278917" sldId="289"/>
            <ac:spMk id="68" creationId="{00000000-0000-0000-0000-000000000000}"/>
          </ac:spMkLst>
        </pc:spChg>
        <pc:picChg chg="add mod">
          <ac:chgData name="Patrick Wu" userId="5a5cb7695279f204" providerId="LiveId" clId="{AEC02C2E-D51B-4997-8D90-7F6E7967D701}" dt="2021-09-16T18:51:24.291" v="6335" actId="1076"/>
          <ac:picMkLst>
            <pc:docMk/>
            <pc:sldMk cId="18278917" sldId="289"/>
            <ac:picMk id="28" creationId="{E1819FB6-DF31-4BE8-84AF-F7ECD78CF36E}"/>
          </ac:picMkLst>
        </pc:picChg>
        <pc:cxnChg chg="add mod">
          <ac:chgData name="Patrick Wu" userId="5a5cb7695279f204" providerId="LiveId" clId="{AEC02C2E-D51B-4997-8D90-7F6E7967D701}" dt="2021-09-16T18:47:58.641" v="6265" actId="14100"/>
          <ac:cxnSpMkLst>
            <pc:docMk/>
            <pc:sldMk cId="18278917" sldId="289"/>
            <ac:cxnSpMk id="13" creationId="{0B43EBD1-2B7C-4094-9CA6-03FF644299C7}"/>
          </ac:cxnSpMkLst>
        </pc:cxnChg>
        <pc:cxnChg chg="add mod">
          <ac:chgData name="Patrick Wu" userId="5a5cb7695279f204" providerId="LiveId" clId="{AEC02C2E-D51B-4997-8D90-7F6E7967D701}" dt="2021-09-16T18:51:02.348" v="6332" actId="20577"/>
          <ac:cxnSpMkLst>
            <pc:docMk/>
            <pc:sldMk cId="18278917" sldId="289"/>
            <ac:cxnSpMk id="23" creationId="{E05F4BBA-2233-476F-93DA-9E56BC4D01AD}"/>
          </ac:cxnSpMkLst>
        </pc:cxnChg>
      </pc:sldChg>
      <pc:sldChg chg="add del">
        <pc:chgData name="Patrick Wu" userId="5a5cb7695279f204" providerId="LiveId" clId="{AEC02C2E-D51B-4997-8D90-7F6E7967D701}" dt="2021-09-16T17:44:11.329" v="5637" actId="2696"/>
        <pc:sldMkLst>
          <pc:docMk/>
          <pc:sldMk cId="2534471181" sldId="289"/>
        </pc:sldMkLst>
      </pc:sldChg>
      <pc:sldChg chg="addSp delSp modSp add del mod modTransition modAnim">
        <pc:chgData name="Patrick Wu" userId="5a5cb7695279f204" providerId="LiveId" clId="{AEC02C2E-D51B-4997-8D90-7F6E7967D701}" dt="2021-09-17T09:16:38.044" v="6943"/>
        <pc:sldMkLst>
          <pc:docMk/>
          <pc:sldMk cId="289976100" sldId="290"/>
        </pc:sldMkLst>
        <pc:spChg chg="add mod">
          <ac:chgData name="Patrick Wu" userId="5a5cb7695279f204" providerId="LiveId" clId="{AEC02C2E-D51B-4997-8D90-7F6E7967D701}" dt="2021-09-16T19:05:45.700" v="6589" actId="1582"/>
          <ac:spMkLst>
            <pc:docMk/>
            <pc:sldMk cId="289976100" sldId="290"/>
            <ac:spMk id="10" creationId="{06586BFB-FFD9-4E8F-A5E1-505D38A7EFFC}"/>
          </ac:spMkLst>
        </pc:spChg>
        <pc:spChg chg="mod">
          <ac:chgData name="Patrick Wu" userId="5a5cb7695279f204" providerId="LiveId" clId="{AEC02C2E-D51B-4997-8D90-7F6E7967D701}" dt="2021-09-16T17:53:11.642" v="5778" actId="207"/>
          <ac:spMkLst>
            <pc:docMk/>
            <pc:sldMk cId="289976100" sldId="290"/>
            <ac:spMk id="67" creationId="{00000000-0000-0000-0000-000000000000}"/>
          </ac:spMkLst>
        </pc:spChg>
        <pc:spChg chg="mod">
          <ac:chgData name="Patrick Wu" userId="5a5cb7695279f204" providerId="LiveId" clId="{AEC02C2E-D51B-4997-8D90-7F6E7967D701}" dt="2021-09-17T09:15:46.845" v="6939" actId="948"/>
          <ac:spMkLst>
            <pc:docMk/>
            <pc:sldMk cId="289976100" sldId="290"/>
            <ac:spMk id="68" creationId="{00000000-0000-0000-0000-000000000000}"/>
          </ac:spMkLst>
        </pc:spChg>
        <pc:picChg chg="add mod">
          <ac:chgData name="Patrick Wu" userId="5a5cb7695279f204" providerId="LiveId" clId="{AEC02C2E-D51B-4997-8D90-7F6E7967D701}" dt="2021-09-16T19:02:53.032" v="6572" actId="208"/>
          <ac:picMkLst>
            <pc:docMk/>
            <pc:sldMk cId="289976100" sldId="290"/>
            <ac:picMk id="3" creationId="{249B0C5A-F031-47A6-88E7-E8AA9922EB85}"/>
          </ac:picMkLst>
        </pc:picChg>
        <pc:picChg chg="add mod">
          <ac:chgData name="Patrick Wu" userId="5a5cb7695279f204" providerId="LiveId" clId="{AEC02C2E-D51B-4997-8D90-7F6E7967D701}" dt="2021-09-16T19:03:05.471" v="6575" actId="1076"/>
          <ac:picMkLst>
            <pc:docMk/>
            <pc:sldMk cId="289976100" sldId="290"/>
            <ac:picMk id="5" creationId="{50635BA2-3597-489B-8475-60D747CCBD5A}"/>
          </ac:picMkLst>
        </pc:picChg>
        <pc:picChg chg="add del mod">
          <ac:chgData name="Patrick Wu" userId="5a5cb7695279f204" providerId="LiveId" clId="{AEC02C2E-D51B-4997-8D90-7F6E7967D701}" dt="2021-09-16T19:03:50.869" v="6578" actId="478"/>
          <ac:picMkLst>
            <pc:docMk/>
            <pc:sldMk cId="289976100" sldId="290"/>
            <ac:picMk id="7" creationId="{55A15CDB-86A9-480B-B4EE-3E0A97D78BC0}"/>
          </ac:picMkLst>
        </pc:picChg>
        <pc:picChg chg="add mod">
          <ac:chgData name="Patrick Wu" userId="5a5cb7695279f204" providerId="LiveId" clId="{AEC02C2E-D51B-4997-8D90-7F6E7967D701}" dt="2021-09-16T19:05:52.592" v="6590" actId="2085"/>
          <ac:picMkLst>
            <pc:docMk/>
            <pc:sldMk cId="289976100" sldId="290"/>
            <ac:picMk id="9" creationId="{DE6929C1-13B7-44F2-A665-5240130F82C8}"/>
          </ac:picMkLst>
        </pc:picChg>
      </pc:sldChg>
      <pc:sldChg chg="delSp modSp add mod modTransition">
        <pc:chgData name="Patrick Wu" userId="5a5cb7695279f204" providerId="LiveId" clId="{AEC02C2E-D51B-4997-8D90-7F6E7967D701}" dt="2021-09-17T08:37:23.269" v="6798" actId="114"/>
        <pc:sldMkLst>
          <pc:docMk/>
          <pc:sldMk cId="1636200426" sldId="291"/>
        </pc:sldMkLst>
        <pc:spChg chg="del mod">
          <ac:chgData name="Patrick Wu" userId="5a5cb7695279f204" providerId="LiveId" clId="{AEC02C2E-D51B-4997-8D90-7F6E7967D701}" dt="2021-09-16T17:50:53.655" v="5709" actId="478"/>
          <ac:spMkLst>
            <pc:docMk/>
            <pc:sldMk cId="1636200426" sldId="291"/>
            <ac:spMk id="8" creationId="{C4B8A726-72BC-4959-8F48-FCAEA12ACE13}"/>
          </ac:spMkLst>
        </pc:spChg>
        <pc:spChg chg="mod">
          <ac:chgData name="Patrick Wu" userId="5a5cb7695279f204" providerId="LiveId" clId="{AEC02C2E-D51B-4997-8D90-7F6E7967D701}" dt="2021-09-17T08:37:23.269" v="6798" actId="114"/>
          <ac:spMkLst>
            <pc:docMk/>
            <pc:sldMk cId="1636200426" sldId="291"/>
            <ac:spMk id="68" creationId="{00000000-0000-0000-0000-000000000000}"/>
          </ac:spMkLst>
        </pc:spChg>
      </pc:sldChg>
      <pc:sldChg chg="new del">
        <pc:chgData name="Patrick Wu" userId="5a5cb7695279f204" providerId="LiveId" clId="{AEC02C2E-D51B-4997-8D90-7F6E7967D701}" dt="2021-09-16T17:55:01.182" v="5808" actId="2696"/>
        <pc:sldMkLst>
          <pc:docMk/>
          <pc:sldMk cId="1226921985" sldId="292"/>
        </pc:sldMkLst>
      </pc:sldChg>
      <pc:sldChg chg="new del">
        <pc:chgData name="Patrick Wu" userId="5a5cb7695279f204" providerId="LiveId" clId="{AEC02C2E-D51B-4997-8D90-7F6E7967D701}" dt="2021-09-16T19:08:38.723" v="6605" actId="2696"/>
        <pc:sldMkLst>
          <pc:docMk/>
          <pc:sldMk cId="3890789255" sldId="292"/>
        </pc:sldMkLst>
      </pc:sldChg>
      <pc:sldMasterChg chg="delSldLayout">
        <pc:chgData name="Patrick Wu" userId="5a5cb7695279f204" providerId="LiveId" clId="{AEC02C2E-D51B-4997-8D90-7F6E7967D701}" dt="2021-09-25T06:06:34.505" v="7001" actId="2696"/>
        <pc:sldMasterMkLst>
          <pc:docMk/>
          <pc:sldMasterMk cId="0" sldId="2147483659"/>
        </pc:sldMasterMkLst>
        <pc:sldLayoutChg chg="del">
          <pc:chgData name="Patrick Wu" userId="5a5cb7695279f204" providerId="LiveId" clId="{AEC02C2E-D51B-4997-8D90-7F6E7967D701}" dt="2021-09-25T06:06:34.505" v="7001" actId="2696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225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842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6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8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3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3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39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8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71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04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72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7162bb31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7162bb31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24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With slash instead of backslash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12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42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962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63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70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slutiliti.es/wslu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docs.microsoft.com/en-us/windows/wsl/" TargetMode="External"/><Relationship Id="rId4" Type="http://schemas.openxmlformats.org/officeDocument/2006/relationships/hyperlink" Target="https://patrickwu.space/tag/WS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21125"/>
            <a:ext cx="8520600" cy="16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48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Developing in Ubuntu with WSL Interoperability: Tips and Tricks</a:t>
            </a:r>
            <a:endParaRPr sz="48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1160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Patrick Wu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HK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6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Ubuntu Desktop Developer on Ubuntu for WSL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6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Main Developer of WSL Utilities</a:t>
            </a: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311700" y="658875"/>
            <a:ext cx="3300726" cy="5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wslview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HK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wslview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is a fake browser that allows </a:t>
            </a:r>
            <a:r>
              <a:rPr lang="en-HK" altLang="ko" b="1" u="sng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links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-HK" altLang="ko" b="1" u="sng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local webpage files</a:t>
            </a:r>
            <a:r>
              <a:rPr lang="en-HK" altLang="ko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to be opened in your default Windows browser.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  <a:sym typeface="Ubuntu"/>
              </a:rPr>
              <a:t>Registered as </a:t>
            </a:r>
            <a:r>
              <a:rPr lang="en-HK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x-www-browser</a:t>
            </a:r>
            <a:r>
              <a:rPr lang="en-HK" dirty="0">
                <a:solidFill>
                  <a:schemeClr val="lt1"/>
                </a:solidFill>
                <a:latin typeface="Ubuntu"/>
              </a:rPr>
              <a:t> and </a:t>
            </a:r>
            <a:r>
              <a:rPr lang="en-HK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www-browser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  <a:sym typeface="Ubuntu"/>
              </a:rPr>
              <a:t>Provides </a:t>
            </a:r>
            <a:r>
              <a:rPr lang="en-HK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Ubuntu"/>
              </a:rPr>
              <a:t>xdg</a:t>
            </a:r>
            <a:r>
              <a:rPr lang="en-HK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Ubuntu"/>
              </a:rPr>
              <a:t>-open</a:t>
            </a:r>
            <a:r>
              <a:rPr lang="en-HK" dirty="0">
                <a:solidFill>
                  <a:schemeClr val="lt1"/>
                </a:solidFill>
                <a:latin typeface="Ubuntu"/>
                <a:sym typeface="Ubuntu"/>
              </a:rPr>
              <a:t> hook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  <a:sym typeface="Ubuntu"/>
              </a:rPr>
              <a:t>Provides </a:t>
            </a:r>
            <a:r>
              <a:rPr lang="en-HK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Ubuntu"/>
              </a:rPr>
              <a:t>wslview.desktop</a:t>
            </a:r>
            <a:r>
              <a:rPr lang="en-HK" dirty="0">
                <a:solidFill>
                  <a:schemeClr val="lt1"/>
                </a:solidFill>
                <a:latin typeface="Ubuntu"/>
                <a:sym typeface="Ubuntu"/>
              </a:rPr>
              <a:t> support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  <a:sym typeface="Ubuntu"/>
              </a:rPr>
              <a:t>Provides </a:t>
            </a:r>
            <a:r>
              <a:rPr lang="en-HK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Ubuntu"/>
              </a:rPr>
              <a:t>file:///</a:t>
            </a:r>
            <a:r>
              <a:rPr lang="en-HK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Ubuntu"/>
              </a:rPr>
              <a:t> </a:t>
            </a:r>
            <a:r>
              <a:rPr lang="en-HK" dirty="0">
                <a:solidFill>
                  <a:schemeClr val="lt1"/>
                </a:solidFill>
                <a:latin typeface="Ubuntu"/>
                <a:sym typeface="Ubuntu"/>
              </a:rPr>
              <a:t>protocol support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HK" sz="1600" dirty="0">
                <a:solidFill>
                  <a:schemeClr val="lt1"/>
                </a:solidFill>
                <a:latin typeface="Ubuntu"/>
                <a:sym typeface="Ubuntu"/>
              </a:rPr>
              <a:t>Also allows you to open normal folders and files; </a:t>
            </a:r>
            <a:r>
              <a:rPr lang="en-HK" sz="1600" u="sng" dirty="0">
                <a:solidFill>
                  <a:schemeClr val="lt1"/>
                </a:solidFill>
                <a:latin typeface="Ubuntu"/>
                <a:sym typeface="Ubuntu"/>
              </a:rPr>
              <a:t>but this is not the main feature</a:t>
            </a:r>
            <a:r>
              <a:rPr lang="en-HK" sz="1600" dirty="0">
                <a:solidFill>
                  <a:schemeClr val="lt1"/>
                </a:solidFill>
                <a:latin typeface="Ubuntu"/>
                <a:sym typeface="Ubuntu"/>
              </a:rPr>
              <a:t>.</a:t>
            </a:r>
            <a:endParaRPr sz="1600" dirty="0">
              <a:solidFill>
                <a:schemeClr val="lt1"/>
              </a:solidFill>
              <a:latin typeface="Ubuntu"/>
              <a:sym typeface="Ubuntu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Video">
            <a:hlinkClick r:id="" action="ppaction://media"/>
            <a:extLst>
              <a:ext uri="{FF2B5EF4-FFF2-40B4-BE49-F238E27FC236}">
                <a16:creationId xmlns:a16="http://schemas.microsoft.com/office/drawing/2014/main" id="{5F908A28-C501-4617-BB6D-FDD8FC8CC6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6329" y="574625"/>
            <a:ext cx="7415375" cy="41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6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9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wslusc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This allows creating WSL app shortcuts on the Windows desktop </a:t>
            </a:r>
            <a:endParaRPr lang="en-US" sz="1800" dirty="0">
              <a:solidFill>
                <a:srgbClr val="E5E5E5"/>
              </a:solidFill>
              <a:effectLst/>
              <a:latin typeface="CaskaydiaCove NF" panose="020B05090202040302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800" b="1" i="1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-g, --</a:t>
            </a:r>
            <a:r>
              <a:rPr lang="en-US" sz="1800" b="1" i="1" dirty="0" err="1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US" sz="1800" b="1" i="1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 create a shortcut that links to a GUI application</a:t>
            </a:r>
            <a:b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1" i="1" dirty="0" err="1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1" i="1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, --icon 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 add an icon to the Windows Shortcut. Supports .</a:t>
            </a:r>
            <a:r>
              <a:rPr lang="en-US" sz="1800" dirty="0" err="1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ico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/.</a:t>
            </a:r>
            <a:r>
              <a:rPr lang="en-US" sz="1800" dirty="0" err="1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/.</a:t>
            </a:r>
            <a:r>
              <a:rPr lang="en-US" sz="1800" dirty="0" err="1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-n, --name 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 add a different name other than the command name.</a:t>
            </a:r>
            <a:b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-e, --env 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 add a custom environment to your command. For example, if you want </a:t>
            </a:r>
            <a:r>
              <a:rPr lang="en-US" sz="1800" dirty="0" err="1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HiDPI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 support for a GTK app, add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export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GDK_SCALE=2; 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in your command, like this: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wslusc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... -e "export GDK_SCALE=2;" ...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Ubuntu"/>
              <a:cs typeface="Ubuntu"/>
              <a:sym typeface="Ubuntu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302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 Configurations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792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Ubuntu WSL Configuration (per-distro Configuration)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Located in </a:t>
            </a:r>
            <a:r>
              <a:rPr lang="en-HK" altLang="ko" dirty="0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/etc/</a:t>
            </a:r>
            <a:r>
              <a:rPr lang="en-HK" altLang="k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wsl.conf</a:t>
            </a:r>
            <a:r>
              <a:rPr lang="en-HK" altLang="ko" dirty="0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HK" altLang="ko" dirty="0">
                <a:solidFill>
                  <a:schemeClr val="lt1"/>
                </a:solidFill>
                <a:latin typeface="Ubuntu"/>
                <a:sym typeface="Ubuntu"/>
              </a:rPr>
              <a:t>(Do not exist by default)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Controls the WSL </a:t>
            </a:r>
            <a:r>
              <a:rPr lang="en-HK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behaviors</a:t>
            </a:r>
            <a:endParaRPr lang="en-HK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Requires </a:t>
            </a:r>
            <a:r>
              <a:rPr lang="en-HK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restarting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Ubuntu to apply settings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CEFAB4-9186-40A1-8F40-D0AB0EDE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09" y="2860675"/>
            <a:ext cx="6427918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31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Ubuntu WSL Configuration: </a:t>
            </a:r>
            <a:r>
              <a:rPr lang="en-HK" sz="3100" dirty="0">
                <a:solidFill>
                  <a:schemeClr val="accent4">
                    <a:lumMod val="60000"/>
                    <a:lumOff val="40000"/>
                  </a:schemeClr>
                </a:solidFill>
                <a:latin typeface="Ubuntu" panose="020B0504030602030204" pitchFamily="34" charset="0"/>
                <a:sym typeface="Ubuntu"/>
              </a:rPr>
              <a:t>[automount]</a:t>
            </a:r>
            <a:endParaRPr sz="2600" dirty="0">
              <a:solidFill>
                <a:schemeClr val="accent4">
                  <a:lumMod val="60000"/>
                  <a:lumOff val="40000"/>
                </a:schemeClr>
              </a:solidFill>
              <a:latin typeface="Ubuntu" panose="020B0504030602030204" pitchFamily="34" charset="0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778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spcAft>
                <a:spcPts val="1200"/>
              </a:spcAft>
              <a:buClr>
                <a:schemeClr val="bg1"/>
              </a:buClr>
            </a:pPr>
            <a:r>
              <a:rPr lang="en-US" altLang="ko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enabled</a:t>
            </a: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-  causes fixed Windows drives to be automatically mounted with </a:t>
            </a:r>
            <a:r>
              <a:rPr lang="en-US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DrvFs</a:t>
            </a: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under /</a:t>
            </a:r>
            <a:r>
              <a:rPr lang="en-US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mnt</a:t>
            </a: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 false means drives won't be mounted automatically. </a:t>
            </a:r>
            <a:r>
              <a:rPr lang="en-US" altLang="ko" i="1" u="sng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true by default.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</a:pPr>
            <a:r>
              <a:rPr lang="en-US" altLang="ko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mountFsTab</a:t>
            </a: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- true sets </a:t>
            </a:r>
            <a:r>
              <a:rPr lang="en-US" altLang="ko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/</a:t>
            </a:r>
            <a:r>
              <a:rPr lang="en-US" altLang="ko" dirty="0" err="1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etc</a:t>
            </a:r>
            <a:r>
              <a:rPr lang="en-US" altLang="ko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/</a:t>
            </a:r>
            <a:r>
              <a:rPr lang="en-US" altLang="ko" dirty="0" err="1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fstab</a:t>
            </a:r>
            <a:r>
              <a:rPr lang="en-US" altLang="ko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 </a:t>
            </a: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to be processed on WSL start. </a:t>
            </a:r>
            <a:r>
              <a:rPr lang="en-US" altLang="ko" i="1" u="sng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true by default.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</a:pPr>
            <a:r>
              <a:rPr lang="en-US" altLang="ko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root</a:t>
            </a: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- Sets the directory where fixed drives will be automatically mounted. </a:t>
            </a:r>
            <a:r>
              <a:rPr lang="en-US" altLang="ko" i="1" u="sng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/</a:t>
            </a:r>
            <a:r>
              <a:rPr lang="en-US" altLang="ko" i="1" u="sng" dirty="0" err="1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mnt</a:t>
            </a:r>
            <a:r>
              <a:rPr lang="en-US" altLang="ko" i="1" u="sng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/</a:t>
            </a:r>
            <a:r>
              <a:rPr lang="en-US" altLang="ko" i="1" u="sng" dirty="0">
                <a:solidFill>
                  <a:schemeClr val="bg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 </a:t>
            </a:r>
            <a:r>
              <a:rPr lang="en-US" altLang="ko" i="1" u="sng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by default.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</a:pPr>
            <a:r>
              <a:rPr lang="en-US" altLang="ko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options</a:t>
            </a: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- This value is appended to the default </a:t>
            </a:r>
            <a:r>
              <a:rPr lang="en-US" altLang="ko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DrvFs</a:t>
            </a: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mount options string. Only </a:t>
            </a:r>
            <a:r>
              <a:rPr lang="en-US" altLang="ko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DrvFs</a:t>
            </a: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-specific options can be specified. </a:t>
            </a:r>
            <a:r>
              <a:rPr lang="en-US" altLang="ko" i="1" u="sng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Blank by default.</a:t>
            </a: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A5A9A7A-7813-42C3-BD3A-EDBEB37C4FE1}"/>
              </a:ext>
            </a:extLst>
          </p:cNvPr>
          <p:cNvCxnSpPr>
            <a:cxnSpLocks/>
          </p:cNvCxnSpPr>
          <p:nvPr/>
        </p:nvCxnSpPr>
        <p:spPr>
          <a:xfrm flipV="1">
            <a:off x="5489575" y="1978025"/>
            <a:ext cx="552450" cy="39179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5AD73E-1038-46CA-828F-5AFBF3D81E32}"/>
              </a:ext>
            </a:extLst>
          </p:cNvPr>
          <p:cNvSpPr txBox="1"/>
          <p:nvPr/>
        </p:nvSpPr>
        <p:spPr>
          <a:xfrm>
            <a:off x="6150436" y="1470193"/>
            <a:ext cx="2325551" cy="1015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sz="1500" dirty="0">
                <a:latin typeface="Ubuntu"/>
              </a:rPr>
              <a:t>Allows to mount drive with different filesystem manually, like SMB share for example.</a:t>
            </a:r>
          </a:p>
        </p:txBody>
      </p:sp>
    </p:spTree>
    <p:extLst>
      <p:ext uri="{BB962C8B-B14F-4D97-AF65-F5344CB8AC3E}">
        <p14:creationId xmlns:p14="http://schemas.microsoft.com/office/powerpoint/2010/main" val="140364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Ubuntu WSL Configuration: </a:t>
            </a:r>
            <a:r>
              <a:rPr lang="en-HK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DrvFS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89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HK" altLang="ko" dirty="0" err="1">
                <a:solidFill>
                  <a:schemeClr val="accent1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uid</a:t>
            </a:r>
            <a:r>
              <a:rPr lang="en-HK" altLang="ko" dirty="0">
                <a:solidFill>
                  <a:schemeClr val="accent1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=1000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-HK" altLang="ko" dirty="0">
                <a:solidFill>
                  <a:schemeClr val="accent1">
                    <a:lumMod val="40000"/>
                    <a:lumOff val="60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gid</a:t>
            </a:r>
            <a:r>
              <a:rPr lang="en-HK" altLang="ko" dirty="0">
                <a:solidFill>
                  <a:schemeClr val="accent1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=1000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-HK" altLang="ko" dirty="0" err="1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umask</a:t>
            </a:r>
            <a:r>
              <a:rPr lang="en-HK" altLang="ko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=000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-HK" altLang="ko" dirty="0" err="1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fmask</a:t>
            </a:r>
            <a:r>
              <a:rPr lang="en-HK" altLang="ko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=000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-HK" altLang="ko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dmask</a:t>
            </a:r>
            <a:r>
              <a:rPr lang="en-HK" altLang="ko" dirty="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=000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-HK" altLang="ko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metadata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-HK" altLang="ko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  <a:t>case=off</a:t>
            </a: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7D3F0B-643C-478B-8939-A33E5257732E}"/>
              </a:ext>
            </a:extLst>
          </p:cNvPr>
          <p:cNvSpPr/>
          <p:nvPr/>
        </p:nvSpPr>
        <p:spPr>
          <a:xfrm>
            <a:off x="6543181" y="1300410"/>
            <a:ext cx="1015648" cy="21515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69C3707-E433-466F-AC3E-F9C1987A8410}"/>
              </a:ext>
            </a:extLst>
          </p:cNvPr>
          <p:cNvSpPr/>
          <p:nvPr/>
        </p:nvSpPr>
        <p:spPr>
          <a:xfrm rot="16200000">
            <a:off x="1534547" y="1044125"/>
            <a:ext cx="129725" cy="1218145"/>
          </a:xfrm>
          <a:prstGeom prst="lef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4BFB2F1-2986-446A-B772-085A20AB8F64}"/>
              </a:ext>
            </a:extLst>
          </p:cNvPr>
          <p:cNvSpPr/>
          <p:nvPr/>
        </p:nvSpPr>
        <p:spPr>
          <a:xfrm rot="16200000">
            <a:off x="4456777" y="340394"/>
            <a:ext cx="129725" cy="2625604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73703-363F-45F9-81A2-7CA4A68FAF91}"/>
              </a:ext>
            </a:extLst>
          </p:cNvPr>
          <p:cNvSpPr txBox="1"/>
          <p:nvPr/>
        </p:nvSpPr>
        <p:spPr>
          <a:xfrm>
            <a:off x="542628" y="1919912"/>
            <a:ext cx="2026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Ubuntu"/>
              </a:rPr>
              <a:t>The            ID used for the owner of all files</a:t>
            </a:r>
            <a:endParaRPr lang="en-HK" dirty="0">
              <a:solidFill>
                <a:schemeClr val="lt1"/>
              </a:solidFill>
              <a:latin typeface="Ubuntu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80812-C2D2-4F1A-8EE0-2312568D8BF0}"/>
              </a:ext>
            </a:extLst>
          </p:cNvPr>
          <p:cNvSpPr txBox="1"/>
          <p:nvPr/>
        </p:nvSpPr>
        <p:spPr>
          <a:xfrm>
            <a:off x="990336" y="202311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50" dirty="0">
                <a:solidFill>
                  <a:schemeClr val="accent1">
                    <a:lumMod val="40000"/>
                    <a:lumOff val="60000"/>
                  </a:schemeClr>
                </a:solidFill>
                <a:latin typeface="Ubuntu"/>
              </a:rPr>
              <a:t>Group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58FAF-336B-47C4-A35A-091F86B9AC5C}"/>
              </a:ext>
            </a:extLst>
          </p:cNvPr>
          <p:cNvSpPr txBox="1"/>
          <p:nvPr/>
        </p:nvSpPr>
        <p:spPr>
          <a:xfrm>
            <a:off x="1049647" y="1864706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50" dirty="0">
                <a:solidFill>
                  <a:schemeClr val="accent1">
                    <a:lumMod val="75000"/>
                  </a:schemeClr>
                </a:solidFill>
                <a:latin typeface="Ubuntu"/>
              </a:rPr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3531C-9070-4EFB-B6B3-AE201FAE5A37}"/>
              </a:ext>
            </a:extLst>
          </p:cNvPr>
          <p:cNvSpPr txBox="1"/>
          <p:nvPr/>
        </p:nvSpPr>
        <p:spPr>
          <a:xfrm>
            <a:off x="2683325" y="1866603"/>
            <a:ext cx="3676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Ubuntu"/>
              </a:rPr>
              <a:t>An octal mask of permissions to</a:t>
            </a:r>
          </a:p>
          <a:p>
            <a:pPr algn="ctr"/>
            <a:endParaRPr lang="en-US" sz="1600" dirty="0">
              <a:solidFill>
                <a:schemeClr val="lt1"/>
              </a:solidFill>
              <a:latin typeface="Ubuntu"/>
            </a:endParaRP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Ubuntu"/>
              </a:rPr>
              <a:t>exclude for all </a:t>
            </a:r>
            <a:r>
              <a:rPr lang="en-US" dirty="0">
                <a:solidFill>
                  <a:schemeClr val="lt1"/>
                </a:solidFill>
                <a:latin typeface="Ubuntu"/>
              </a:rPr>
              <a:t>⠀ ⠀ ⠀ ⠀ ⠀ ⠀ ⠀ ⠀ ⠀</a:t>
            </a:r>
            <a:endParaRPr lang="en-HK" dirty="0">
              <a:solidFill>
                <a:schemeClr val="lt1"/>
              </a:solidFill>
              <a:latin typeface="Ubuntu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4A5D4-70A1-4F8B-9707-7C005DE16890}"/>
              </a:ext>
            </a:extLst>
          </p:cNvPr>
          <p:cNvSpPr txBox="1"/>
          <p:nvPr/>
        </p:nvSpPr>
        <p:spPr>
          <a:xfrm>
            <a:off x="4385850" y="2260013"/>
            <a:ext cx="14799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dirty="0">
                <a:solidFill>
                  <a:srgbClr val="92D050"/>
                </a:solidFill>
                <a:effectLst/>
                <a:latin typeface="Ubuntu" panose="020B0504030602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files and directories</a:t>
            </a:r>
            <a:endParaRPr lang="en-HK" sz="1000" dirty="0"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04E9D-7EEC-418D-8E19-E69C9A35FBD0}"/>
              </a:ext>
            </a:extLst>
          </p:cNvPr>
          <p:cNvSpPr txBox="1"/>
          <p:nvPr/>
        </p:nvSpPr>
        <p:spPr>
          <a:xfrm>
            <a:off x="4385850" y="2395325"/>
            <a:ext cx="14799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dirty="0">
                <a:solidFill>
                  <a:srgbClr val="00B050"/>
                </a:solidFill>
                <a:effectLst/>
                <a:latin typeface="Ubuntu" panose="020B0504030602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en-HK" sz="1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7B8AA-1A63-49FF-9F15-B9E41CEB1269}"/>
              </a:ext>
            </a:extLst>
          </p:cNvPr>
          <p:cNvSpPr txBox="1"/>
          <p:nvPr/>
        </p:nvSpPr>
        <p:spPr>
          <a:xfrm>
            <a:off x="4385850" y="2539548"/>
            <a:ext cx="14799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dirty="0">
                <a:solidFill>
                  <a:srgbClr val="F5FF8D"/>
                </a:solidFill>
                <a:effectLst/>
                <a:latin typeface="Ubuntu" panose="020B0504030602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directories</a:t>
            </a:r>
            <a:endParaRPr lang="en-HK" sz="1000" dirty="0">
              <a:solidFill>
                <a:srgbClr val="F5FF8D"/>
              </a:solidFill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260F2D0-3C2A-4092-BC7A-7BC93E146C9F}"/>
              </a:ext>
            </a:extLst>
          </p:cNvPr>
          <p:cNvSpPr/>
          <p:nvPr/>
        </p:nvSpPr>
        <p:spPr>
          <a:xfrm rot="16200000">
            <a:off x="6986142" y="1236620"/>
            <a:ext cx="129725" cy="85375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F5853A1-3805-4529-AD12-257980EFFF0C}"/>
              </a:ext>
            </a:extLst>
          </p:cNvPr>
          <p:cNvSpPr/>
          <p:nvPr/>
        </p:nvSpPr>
        <p:spPr>
          <a:xfrm rot="16200000">
            <a:off x="8057645" y="1236620"/>
            <a:ext cx="129725" cy="853755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2A1BFD-D5DB-44BB-9027-A8FF7E38FE80}"/>
              </a:ext>
            </a:extLst>
          </p:cNvPr>
          <p:cNvSpPr txBox="1"/>
          <p:nvPr/>
        </p:nvSpPr>
        <p:spPr>
          <a:xfrm>
            <a:off x="664443" y="2951356"/>
            <a:ext cx="495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Ubuntu"/>
              </a:rPr>
              <a:t>Whether metadata is added to Windows files to support Linux system permissions. </a:t>
            </a:r>
            <a:r>
              <a:rPr lang="en-US" i="1" u="sng" dirty="0">
                <a:solidFill>
                  <a:schemeClr val="lt1"/>
                </a:solidFill>
                <a:latin typeface="Ubuntu"/>
              </a:rPr>
              <a:t>Disabled by default.</a:t>
            </a:r>
            <a:endParaRPr lang="en-HK" i="1" u="sng" dirty="0">
              <a:solidFill>
                <a:schemeClr val="lt1"/>
              </a:solidFill>
              <a:latin typeface="Ubuntu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43EBD1-2B7C-4094-9CA6-03FF644299C7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5400000">
            <a:off x="5594023" y="1755984"/>
            <a:ext cx="1484606" cy="1429358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77AE6C5-C329-4F4D-9A57-865F792E6814}"/>
              </a:ext>
            </a:extLst>
          </p:cNvPr>
          <p:cNvSpPr/>
          <p:nvPr/>
        </p:nvSpPr>
        <p:spPr>
          <a:xfrm>
            <a:off x="3414499" y="3212966"/>
            <a:ext cx="724031" cy="21568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F8E14-999E-4759-8D2D-4C2980C91A76}"/>
              </a:ext>
            </a:extLst>
          </p:cNvPr>
          <p:cNvSpPr txBox="1"/>
          <p:nvPr/>
        </p:nvSpPr>
        <p:spPr>
          <a:xfrm>
            <a:off x="1977509" y="3728332"/>
            <a:ext cx="51874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Ubuntu"/>
              </a:rPr>
              <a:t>Determines directories treated as case sensitive and whether new directories created with WSL will have the flag set. </a:t>
            </a:r>
          </a:p>
          <a:p>
            <a:pPr algn="ctr"/>
            <a:endParaRPr lang="en-US" dirty="0">
              <a:solidFill>
                <a:schemeClr val="lt1"/>
              </a:solidFill>
              <a:latin typeface="Ubuntu"/>
            </a:endParaRPr>
          </a:p>
          <a:p>
            <a:r>
              <a:rPr lang="en-US" u="sng" dirty="0">
                <a:solidFill>
                  <a:schemeClr val="bg1"/>
                </a:solidFill>
                <a:latin typeface="Ubuntu"/>
                <a:sym typeface="Wingdings" panose="05000000000000000000" pitchFamily="2" charset="2"/>
              </a:rPr>
              <a:t>Detailed explanation</a:t>
            </a:r>
            <a:endParaRPr lang="en-HK" u="sng" dirty="0">
              <a:solidFill>
                <a:schemeClr val="bg1"/>
              </a:solidFill>
              <a:latin typeface="Ubuntu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05F4BBA-2233-476F-93DA-9E56BC4D01AD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rot="5400000">
            <a:off x="6405212" y="2488090"/>
            <a:ext cx="2477026" cy="957566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catter chart, qr code&#10;&#10;Description automatically generated">
            <a:extLst>
              <a:ext uri="{FF2B5EF4-FFF2-40B4-BE49-F238E27FC236}">
                <a16:creationId xmlns:a16="http://schemas.microsoft.com/office/drawing/2014/main" id="{E1819FB6-DF31-4BE8-84AF-F7ECD78C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36" y="3776693"/>
            <a:ext cx="930639" cy="9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Ubuntu WSL Configuration: </a:t>
            </a:r>
            <a:r>
              <a:rPr lang="en-HK" sz="3100" dirty="0">
                <a:solidFill>
                  <a:schemeClr val="accent4">
                    <a:lumMod val="60000"/>
                    <a:lumOff val="40000"/>
                  </a:schemeClr>
                </a:solidFill>
                <a:latin typeface="Ubuntu" panose="020B0504030602030204" pitchFamily="34" charset="0"/>
                <a:sym typeface="Ubuntu"/>
              </a:rPr>
              <a:t>[network]</a:t>
            </a:r>
            <a:r>
              <a:rPr lang="en-HK" sz="3100" dirty="0">
                <a:solidFill>
                  <a:schemeClr val="bg1"/>
                </a:solidFill>
                <a:latin typeface="Ubuntu" panose="020B0504030602030204" pitchFamily="34" charset="0"/>
                <a:sym typeface="Ubuntu"/>
              </a:rPr>
              <a:t>, </a:t>
            </a:r>
            <a:r>
              <a:rPr lang="en-HK" sz="3100" dirty="0">
                <a:solidFill>
                  <a:schemeClr val="accent4">
                    <a:lumMod val="60000"/>
                    <a:lumOff val="40000"/>
                  </a:schemeClr>
                </a:solidFill>
                <a:latin typeface="Ubuntu" panose="020B0504030602030204" pitchFamily="34" charset="0"/>
                <a:sym typeface="Ubuntu"/>
              </a:rPr>
              <a:t>[interop]</a:t>
            </a:r>
            <a:r>
              <a:rPr lang="en-HK" sz="3100" dirty="0">
                <a:solidFill>
                  <a:schemeClr val="bg1"/>
                </a:solidFill>
                <a:latin typeface="Ubuntu" panose="020B0504030602030204" pitchFamily="34" charset="0"/>
                <a:sym typeface="Ubuntu"/>
              </a:rPr>
              <a:t>, </a:t>
            </a:r>
            <a:r>
              <a:rPr lang="en-HK" sz="3100" dirty="0">
                <a:solidFill>
                  <a:schemeClr val="accent4">
                    <a:lumMod val="60000"/>
                    <a:lumOff val="40000"/>
                  </a:schemeClr>
                </a:solidFill>
                <a:latin typeface="Ubuntu" panose="020B0504030602030204" pitchFamily="34" charset="0"/>
                <a:sym typeface="Ubuntu"/>
              </a:rPr>
              <a:t>[user]</a:t>
            </a:r>
            <a:endParaRPr sz="3100" dirty="0">
              <a:solidFill>
                <a:schemeClr val="accent4">
                  <a:lumMod val="60000"/>
                  <a:lumOff val="40000"/>
                </a:schemeClr>
              </a:solidFill>
              <a:latin typeface="Ubuntu" panose="020B0504030602030204" pitchFamily="34" charset="0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0384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HK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Ubuntu" panose="020B0504030602030204" pitchFamily="34" charset="0"/>
                <a:sym typeface="Ubuntu"/>
              </a:rPr>
              <a:t>[network]</a:t>
            </a:r>
            <a:endParaRPr lang="en-US" altLang="ko" sz="12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bg1"/>
              </a:buClr>
              <a:buSzPct val="100000"/>
            </a:pPr>
            <a:r>
              <a:rPr lang="en-US" altLang="ko" sz="1200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generateHosts</a:t>
            </a:r>
            <a:r>
              <a:rPr lang="en-US" altLang="ko" sz="12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- true sets WSL to generate </a:t>
            </a:r>
            <a:r>
              <a:rPr lang="en-US" altLang="ko" sz="12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/</a:t>
            </a:r>
            <a:r>
              <a:rPr lang="en-US" altLang="ko" sz="1200" dirty="0" err="1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etc</a:t>
            </a:r>
            <a:r>
              <a:rPr lang="en-US" altLang="ko" sz="12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/hosts</a:t>
            </a:r>
            <a:r>
              <a:rPr lang="en-US" altLang="ko" sz="12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 </a:t>
            </a:r>
            <a:r>
              <a:rPr lang="en-US" sz="1200" i="1" u="sng" dirty="0">
                <a:solidFill>
                  <a:schemeClr val="lt1"/>
                </a:solidFill>
                <a:latin typeface="Ubuntu"/>
              </a:rPr>
              <a:t>true by default.</a:t>
            </a:r>
            <a:endParaRPr lang="en-US" altLang="ko" sz="12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bg1"/>
              </a:buClr>
              <a:buSzPct val="100000"/>
            </a:pPr>
            <a:r>
              <a:rPr lang="en-US" altLang="ko" sz="1200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generateResolvConf</a:t>
            </a:r>
            <a:r>
              <a:rPr lang="en-US" altLang="ko" sz="12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true set WSL to generate </a:t>
            </a:r>
            <a:r>
              <a:rPr lang="en-US" altLang="ko" sz="12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/</a:t>
            </a:r>
            <a:r>
              <a:rPr lang="en-US" altLang="ko" sz="1200" dirty="0" err="1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etc</a:t>
            </a:r>
            <a:r>
              <a:rPr lang="en-US" altLang="ko" sz="12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/</a:t>
            </a:r>
            <a:r>
              <a:rPr lang="en-US" altLang="ko" sz="1200" dirty="0" err="1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resolv.conf</a:t>
            </a:r>
            <a:r>
              <a:rPr lang="en-US" altLang="ko" sz="12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 </a:t>
            </a:r>
            <a:r>
              <a:rPr lang="en-US" sz="1200" i="1" u="sng" dirty="0">
                <a:solidFill>
                  <a:schemeClr val="lt1"/>
                </a:solidFill>
                <a:latin typeface="Ubuntu"/>
              </a:rPr>
              <a:t>true by default.</a:t>
            </a:r>
            <a:endParaRPr lang="en-US" altLang="ko" sz="12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Clr>
                <a:schemeClr val="bg1"/>
              </a:buClr>
              <a:buSzPct val="100000"/>
              <a:buNone/>
            </a:pPr>
            <a:r>
              <a:rPr lang="en-HK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Ubuntu" panose="020B0504030602030204" pitchFamily="34" charset="0"/>
                <a:sym typeface="Ubuntu"/>
              </a:rPr>
              <a:t>[interop]</a:t>
            </a:r>
            <a:endParaRPr lang="en-US" altLang="ko" sz="12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100000"/>
            </a:pPr>
            <a:r>
              <a:rPr lang="en-US" sz="1200" dirty="0">
                <a:solidFill>
                  <a:schemeClr val="lt1"/>
                </a:solidFill>
                <a:latin typeface="Ubuntu"/>
                <a:sym typeface="Ubuntu"/>
              </a:rPr>
              <a:t>enabled - Setting this key will determine whether WSL will support launching Windows processes.</a:t>
            </a:r>
            <a:r>
              <a:rPr lang="en-US" sz="1200" i="1" u="sng" dirty="0">
                <a:solidFill>
                  <a:schemeClr val="lt1"/>
                </a:solidFill>
                <a:latin typeface="Ubuntu"/>
              </a:rPr>
              <a:t> true by default.</a:t>
            </a:r>
            <a:endParaRPr lang="en-US" sz="1200" dirty="0">
              <a:solidFill>
                <a:schemeClr val="lt1"/>
              </a:solidFill>
              <a:latin typeface="Ubuntu"/>
              <a:sym typeface="Ubuntu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100000"/>
            </a:pPr>
            <a:r>
              <a:rPr lang="en-US" sz="1200" dirty="0" err="1">
                <a:solidFill>
                  <a:schemeClr val="lt1"/>
                </a:solidFill>
                <a:latin typeface="Ubuntu"/>
                <a:sym typeface="Ubuntu"/>
              </a:rPr>
              <a:t>appendWindowsPath</a:t>
            </a:r>
            <a:r>
              <a:rPr lang="en-US" sz="1200" dirty="0">
                <a:solidFill>
                  <a:schemeClr val="lt1"/>
                </a:solidFill>
                <a:latin typeface="Ubuntu"/>
                <a:sym typeface="Ubuntu"/>
              </a:rPr>
              <a:t> - Setting this key will determine whether WSL will add Windows path elements to the $PATH environment variable.</a:t>
            </a:r>
            <a:r>
              <a:rPr lang="en-US" sz="1200" i="1" u="sng" dirty="0">
                <a:solidFill>
                  <a:schemeClr val="lt1"/>
                </a:solidFill>
                <a:latin typeface="Ubuntu"/>
              </a:rPr>
              <a:t> true by default.</a:t>
            </a:r>
            <a:endParaRPr lang="en-US" sz="1200" dirty="0">
              <a:solidFill>
                <a:schemeClr val="lt1"/>
              </a:solidFill>
              <a:latin typeface="Ubuntu"/>
              <a:sym typeface="Ubuntu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HK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Ubuntu" panose="020B0504030602030204" pitchFamily="34" charset="0"/>
                <a:sym typeface="Ubuntu"/>
              </a:rPr>
              <a:t>[user]</a:t>
            </a:r>
            <a:endParaRPr lang="en-US" sz="12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>
              <a:lnSpc>
                <a:spcPct val="100000"/>
              </a:lnSpc>
              <a:spcAft>
                <a:spcPts val="1200"/>
              </a:spcAft>
              <a:buClr>
                <a:schemeClr val="bg1"/>
              </a:buClr>
              <a:buSzPct val="95000"/>
            </a:pPr>
            <a:r>
              <a:rPr lang="en-US" sz="1200" dirty="0">
                <a:solidFill>
                  <a:schemeClr val="lt1"/>
                </a:solidFill>
                <a:latin typeface="Ubuntu"/>
                <a:sym typeface="Ubuntu"/>
              </a:rPr>
              <a:t>Default: Setting this key specifies which user to run as when first starting a WSL session. </a:t>
            </a:r>
            <a:r>
              <a:rPr lang="en-US" sz="1200" i="1" u="sng" dirty="0">
                <a:solidFill>
                  <a:schemeClr val="lt1"/>
                </a:solidFill>
                <a:latin typeface="Ubuntu"/>
              </a:rPr>
              <a:t>Not set by default.</a:t>
            </a:r>
            <a:endParaRPr sz="1200" dirty="0">
              <a:solidFill>
                <a:schemeClr val="lt1"/>
              </a:solidFill>
              <a:latin typeface="Ubuntu"/>
              <a:sym typeface="Ubuntu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9B0C5A-F031-47A6-88E7-E8AA9922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928" y="1085257"/>
            <a:ext cx="2738275" cy="96326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35BA2-3597-489B-8475-60D747CCB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567" y="1835583"/>
            <a:ext cx="2898341" cy="90547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929C1-13B7-44F2-A665-5240130F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928" y="2864607"/>
            <a:ext cx="3362082" cy="1476419"/>
          </a:xfrm>
          <a:prstGeom prst="rect">
            <a:avLst/>
          </a:prstGeom>
          <a:ln>
            <a:noFill/>
          </a:ln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586BFB-FFD9-4E8F-A5E1-505D38A7EFFC}"/>
              </a:ext>
            </a:extLst>
          </p:cNvPr>
          <p:cNvSpPr/>
          <p:nvPr/>
        </p:nvSpPr>
        <p:spPr>
          <a:xfrm>
            <a:off x="5385152" y="3363347"/>
            <a:ext cx="3328542" cy="958696"/>
          </a:xfrm>
          <a:custGeom>
            <a:avLst/>
            <a:gdLst>
              <a:gd name="connsiteX0" fmla="*/ 2119889 w 3328542"/>
              <a:gd name="connsiteY0" fmla="*/ 0 h 958696"/>
              <a:gd name="connsiteX1" fmla="*/ 2119889 w 3328542"/>
              <a:gd name="connsiteY1" fmla="*/ 75936 h 958696"/>
              <a:gd name="connsiteX2" fmla="*/ 0 w 3328542"/>
              <a:gd name="connsiteY2" fmla="*/ 72772 h 958696"/>
              <a:gd name="connsiteX3" fmla="*/ 3164 w 3328542"/>
              <a:gd name="connsiteY3" fmla="*/ 955532 h 958696"/>
              <a:gd name="connsiteX4" fmla="*/ 946040 w 3328542"/>
              <a:gd name="connsiteY4" fmla="*/ 958696 h 958696"/>
              <a:gd name="connsiteX5" fmla="*/ 946040 w 3328542"/>
              <a:gd name="connsiteY5" fmla="*/ 876432 h 958696"/>
              <a:gd name="connsiteX6" fmla="*/ 3328542 w 3328542"/>
              <a:gd name="connsiteY6" fmla="*/ 876432 h 958696"/>
              <a:gd name="connsiteX7" fmla="*/ 3315886 w 3328542"/>
              <a:gd name="connsiteY7" fmla="*/ 0 h 958696"/>
              <a:gd name="connsiteX8" fmla="*/ 2119889 w 3328542"/>
              <a:gd name="connsiteY8" fmla="*/ 0 h 95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8542" h="958696">
                <a:moveTo>
                  <a:pt x="2119889" y="0"/>
                </a:moveTo>
                <a:lnTo>
                  <a:pt x="2119889" y="75936"/>
                </a:lnTo>
                <a:lnTo>
                  <a:pt x="0" y="72772"/>
                </a:lnTo>
                <a:cubicBezTo>
                  <a:pt x="1055" y="367025"/>
                  <a:pt x="2109" y="661279"/>
                  <a:pt x="3164" y="955532"/>
                </a:cubicBezTo>
                <a:lnTo>
                  <a:pt x="946040" y="958696"/>
                </a:lnTo>
                <a:lnTo>
                  <a:pt x="946040" y="876432"/>
                </a:lnTo>
                <a:lnTo>
                  <a:pt x="3328542" y="876432"/>
                </a:lnTo>
                <a:lnTo>
                  <a:pt x="3315886" y="0"/>
                </a:lnTo>
                <a:lnTo>
                  <a:pt x="2119889" y="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997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Global WSL Configuration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Located in your Windows User folder as </a:t>
            </a:r>
            <a:r>
              <a:rPr lang="en-HK" altLang="ko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&lt;SYSTEMDRIVE&gt;:/Users/&lt;Username&gt;/.</a:t>
            </a:r>
            <a:r>
              <a:rPr lang="en-HK" altLang="k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wslconfig</a:t>
            </a:r>
            <a:br>
              <a:rPr lang="en-HK" altLang="ko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</a:br>
            <a:r>
              <a:rPr lang="en-HK" dirty="0">
                <a:solidFill>
                  <a:schemeClr val="bg1"/>
                </a:solidFill>
                <a:latin typeface="Ubuntu" panose="020B0504030602030204" pitchFamily="34" charset="0"/>
                <a:ea typeface="Ubuntu"/>
                <a:cs typeface="Ubuntu"/>
                <a:sym typeface="Ubuntu"/>
              </a:rPr>
              <a:t>Used for WSL2 Settings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HK" dirty="0">
                <a:solidFill>
                  <a:schemeClr val="bg1"/>
                </a:solidFill>
                <a:latin typeface="Ubuntu" panose="020B0504030602030204" pitchFamily="34" charset="0"/>
                <a:ea typeface="Ubuntu"/>
                <a:cs typeface="Ubuntu"/>
                <a:sym typeface="Ubuntu"/>
              </a:rPr>
              <a:t>There is only one section </a:t>
            </a:r>
            <a:r>
              <a:rPr lang="en-HK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[wsl2]</a:t>
            </a: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2631AA-4F95-456A-842C-9F2B6FF6A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32" y="2825229"/>
            <a:ext cx="6558291" cy="34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4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Global WSL Configuration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buClr>
                <a:schemeClr val="bg1"/>
              </a:buClr>
            </a:pPr>
            <a:r>
              <a:rPr lang="en-US" sz="1900" b="1" dirty="0">
                <a:solidFill>
                  <a:schemeClr val="lt1"/>
                </a:solidFill>
                <a:latin typeface="Ubuntu"/>
              </a:rPr>
              <a:t>kernel</a:t>
            </a:r>
            <a:r>
              <a:rPr lang="en-US" sz="1900" dirty="0">
                <a:solidFill>
                  <a:schemeClr val="lt1"/>
                </a:solidFill>
                <a:latin typeface="Ubuntu"/>
              </a:rPr>
              <a:t> - An absolute Windows path to a custom Linux kernel. </a:t>
            </a:r>
            <a:r>
              <a:rPr lang="en-US" sz="1900" i="1" u="sng" dirty="0">
                <a:solidFill>
                  <a:schemeClr val="lt1"/>
                </a:solidFill>
                <a:latin typeface="Ubuntu"/>
              </a:rPr>
              <a:t>The Microsoft built kernel provided inbox by default.</a:t>
            </a:r>
          </a:p>
          <a:p>
            <a:pPr>
              <a:buClr>
                <a:schemeClr val="bg1"/>
              </a:buClr>
            </a:pPr>
            <a:r>
              <a:rPr lang="en-US" sz="1900" b="1" dirty="0">
                <a:solidFill>
                  <a:schemeClr val="lt1"/>
                </a:solidFill>
                <a:latin typeface="Ubuntu"/>
              </a:rPr>
              <a:t>memory</a:t>
            </a:r>
            <a:r>
              <a:rPr lang="en-US" sz="1900" dirty="0">
                <a:solidFill>
                  <a:schemeClr val="lt1"/>
                </a:solidFill>
                <a:latin typeface="Ubuntu"/>
              </a:rPr>
              <a:t> - How much memory to assign to the WSL 2 VM.</a:t>
            </a:r>
          </a:p>
          <a:p>
            <a:pPr lvl="1"/>
            <a:r>
              <a:rPr lang="en-US" b="1" i="1" u="sng" dirty="0">
                <a:solidFill>
                  <a:schemeClr val="bg1"/>
                </a:solidFill>
                <a:latin typeface="Ubuntu"/>
              </a:rPr>
              <a:t>on builds after 20175: </a:t>
            </a:r>
            <a:r>
              <a:rPr lang="en-US" i="1" u="sng" dirty="0">
                <a:solidFill>
                  <a:schemeClr val="bg1"/>
                </a:solidFill>
                <a:latin typeface="Ubuntu"/>
              </a:rPr>
              <a:t>50% of total memory on Windows or 8GB, whichever is less</a:t>
            </a:r>
          </a:p>
          <a:p>
            <a:pPr lvl="1"/>
            <a:r>
              <a:rPr lang="en-US" b="1" i="1" u="sng" dirty="0">
                <a:solidFill>
                  <a:schemeClr val="bg1"/>
                </a:solidFill>
                <a:latin typeface="Ubuntu"/>
              </a:rPr>
              <a:t>on builds before 20175: </a:t>
            </a:r>
            <a:r>
              <a:rPr lang="en-US" i="1" u="sng" dirty="0">
                <a:solidFill>
                  <a:schemeClr val="bg1"/>
                </a:solidFill>
                <a:latin typeface="Ubuntu"/>
              </a:rPr>
              <a:t>80% of your total memory on Windows</a:t>
            </a:r>
            <a:endParaRPr lang="en-US" sz="1900" i="1" u="sng" dirty="0">
              <a:solidFill>
                <a:schemeClr val="bg1"/>
              </a:solidFill>
              <a:latin typeface="Ubuntu"/>
            </a:endParaRPr>
          </a:p>
          <a:p>
            <a:pPr>
              <a:buClr>
                <a:schemeClr val="bg1"/>
              </a:buClr>
            </a:pPr>
            <a:r>
              <a:rPr lang="en-US" sz="1900" b="1" dirty="0">
                <a:solidFill>
                  <a:schemeClr val="lt1"/>
                </a:solidFill>
                <a:latin typeface="Ubuntu"/>
              </a:rPr>
              <a:t>processors</a:t>
            </a:r>
            <a:r>
              <a:rPr lang="en-US" sz="1900" dirty="0">
                <a:solidFill>
                  <a:schemeClr val="lt1"/>
                </a:solidFill>
                <a:latin typeface="Ubuntu"/>
              </a:rPr>
              <a:t> - How many processors to assign to the WSL 2 VM. </a:t>
            </a:r>
            <a:r>
              <a:rPr lang="en-US" sz="1900" i="1" u="sng" dirty="0">
                <a:solidFill>
                  <a:schemeClr val="lt1"/>
                </a:solidFill>
                <a:latin typeface="Ubuntu"/>
              </a:rPr>
              <a:t>All processors by default.</a:t>
            </a:r>
          </a:p>
          <a:p>
            <a:pPr>
              <a:buClr>
                <a:schemeClr val="bg1"/>
              </a:buClr>
            </a:pPr>
            <a:r>
              <a:rPr lang="en-US" sz="1900" b="1" dirty="0" err="1">
                <a:solidFill>
                  <a:schemeClr val="lt1"/>
                </a:solidFill>
                <a:latin typeface="Ubuntu"/>
              </a:rPr>
              <a:t>localhostForwarding</a:t>
            </a:r>
            <a:r>
              <a:rPr lang="en-US" sz="1900" dirty="0">
                <a:solidFill>
                  <a:schemeClr val="lt1"/>
                </a:solidFill>
                <a:latin typeface="Ubuntu"/>
              </a:rPr>
              <a:t> - Bool specifying if ports bound to wildcard or localhost in the WSL 2 VM should be connectable from the host via </a:t>
            </a:r>
            <a:r>
              <a:rPr lang="en-US" sz="1900" dirty="0" err="1">
                <a:solidFill>
                  <a:schemeClr val="tx1"/>
                </a:solidFill>
                <a:latin typeface="Consolas" panose="020B0609020204030204" pitchFamily="49" charset="0"/>
              </a:rPr>
              <a:t>localhost:port</a:t>
            </a:r>
            <a:r>
              <a:rPr lang="en-US" sz="1900" dirty="0">
                <a:solidFill>
                  <a:schemeClr val="lt1"/>
                </a:solidFill>
                <a:latin typeface="Ubuntu"/>
              </a:rPr>
              <a:t>. </a:t>
            </a:r>
            <a:r>
              <a:rPr lang="en-US" sz="1900" i="1" u="sng" dirty="0">
                <a:solidFill>
                  <a:schemeClr val="lt1"/>
                </a:solidFill>
                <a:latin typeface="Ubuntu"/>
              </a:rPr>
              <a:t>true by default.</a:t>
            </a:r>
          </a:p>
          <a:p>
            <a:pPr>
              <a:buClr>
                <a:schemeClr val="bg1"/>
              </a:buClr>
            </a:pPr>
            <a:r>
              <a:rPr lang="en-US" sz="1900" b="1" dirty="0" err="1">
                <a:solidFill>
                  <a:schemeClr val="lt1"/>
                </a:solidFill>
                <a:latin typeface="Ubuntu"/>
              </a:rPr>
              <a:t>kernelCommandLine</a:t>
            </a:r>
            <a:r>
              <a:rPr lang="en-US" sz="1900" dirty="0">
                <a:solidFill>
                  <a:schemeClr val="lt1"/>
                </a:solidFill>
                <a:latin typeface="Ubuntu"/>
              </a:rPr>
              <a:t> - Additional kernel command line arguments. </a:t>
            </a:r>
            <a:r>
              <a:rPr lang="en-US" sz="1900" u="sng" dirty="0">
                <a:solidFill>
                  <a:schemeClr val="lt1"/>
                </a:solidFill>
                <a:latin typeface="Ubuntu"/>
              </a:rPr>
              <a:t>Blank by default.</a:t>
            </a:r>
          </a:p>
          <a:p>
            <a:pPr>
              <a:buClr>
                <a:schemeClr val="bg1"/>
              </a:buClr>
            </a:pPr>
            <a:r>
              <a:rPr lang="en-US" sz="1900" b="1" dirty="0">
                <a:solidFill>
                  <a:schemeClr val="lt1"/>
                </a:solidFill>
                <a:latin typeface="Ubuntu"/>
              </a:rPr>
              <a:t>swap</a:t>
            </a:r>
            <a:r>
              <a:rPr lang="en-US" sz="1900" dirty="0">
                <a:solidFill>
                  <a:schemeClr val="lt1"/>
                </a:solidFill>
                <a:latin typeface="Ubuntu"/>
              </a:rPr>
              <a:t> - How much swap space to add to the WSL 2 VM, 0 for no swap file. </a:t>
            </a:r>
            <a:r>
              <a:rPr lang="en-US" sz="1900" i="1" u="sng" dirty="0">
                <a:solidFill>
                  <a:schemeClr val="lt1"/>
                </a:solidFill>
                <a:latin typeface="Ubuntu"/>
              </a:rPr>
              <a:t>25% of memory size on Windows rounded up to the nearest GB by default.</a:t>
            </a:r>
          </a:p>
          <a:p>
            <a:pPr>
              <a:buClr>
                <a:schemeClr val="bg1"/>
              </a:buClr>
            </a:pPr>
            <a:r>
              <a:rPr lang="en-US" sz="1900" b="1" dirty="0" err="1">
                <a:solidFill>
                  <a:schemeClr val="lt1"/>
                </a:solidFill>
                <a:latin typeface="Ubuntu"/>
              </a:rPr>
              <a:t>swapFile</a:t>
            </a:r>
            <a:r>
              <a:rPr lang="en-US" sz="1900" dirty="0">
                <a:solidFill>
                  <a:schemeClr val="lt1"/>
                </a:solidFill>
                <a:latin typeface="Ubuntu"/>
              </a:rPr>
              <a:t> - An absolute Windows path to the swap virtual hard disk. </a:t>
            </a:r>
            <a:r>
              <a:rPr lang="en-US" sz="1900" i="1" u="sng" dirty="0">
                <a:solidFill>
                  <a:schemeClr val="tx1"/>
                </a:solidFill>
                <a:latin typeface="Consolas" panose="020B0609020204030204" pitchFamily="49" charset="0"/>
              </a:rPr>
              <a:t>%USERPROFILE%\</a:t>
            </a:r>
            <a:r>
              <a:rPr lang="en-US" sz="1900" i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AppData</a:t>
            </a:r>
            <a:r>
              <a:rPr lang="en-US" sz="1900" i="1" u="sng" dirty="0">
                <a:solidFill>
                  <a:schemeClr val="tx1"/>
                </a:solidFill>
                <a:latin typeface="Consolas" panose="020B0609020204030204" pitchFamily="49" charset="0"/>
              </a:rPr>
              <a:t>\Local\Temp\</a:t>
            </a:r>
            <a:r>
              <a:rPr lang="en-US" sz="1900" i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swap.vhdx</a:t>
            </a:r>
            <a:r>
              <a:rPr lang="en-US" sz="1900" i="1" u="sng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900" i="1" u="sng" dirty="0">
                <a:solidFill>
                  <a:schemeClr val="lt1"/>
                </a:solidFill>
                <a:latin typeface="Ubuntu"/>
              </a:rPr>
              <a:t>by default.</a:t>
            </a:r>
            <a:endParaRPr lang="en-HK" sz="1900" i="1" u="sng" dirty="0">
              <a:solidFill>
                <a:schemeClr val="lt1"/>
              </a:solidFill>
              <a:latin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Ubuntu"/>
              <a:cs typeface="Ubuntu"/>
              <a:sym typeface="Ubuntu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200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References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HK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wslu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Documentation: 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https://wslutiliti.es/wslu</a:t>
            </a:r>
            <a:endParaRPr lang="en-HK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My notes on WSL: 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https://patrickwu.space/tag/WSL</a:t>
            </a:r>
            <a:endParaRPr lang="en-HK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 Documentation: 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https://docs.microsoft.com/en-us/windows/wsl/</a:t>
            </a:r>
            <a:endParaRPr lang="en-HK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HK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HK" sz="16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This Slide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HK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https://s.patrickwu.space/ubucon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HK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HK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HK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A3C967-F3AF-4AA7-B26D-3CA5E56DAE6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HK" dirty="0">
                <a:solidFill>
                  <a:schemeClr val="lt1"/>
                </a:solidFill>
                <a:latin typeface="Ubuntu"/>
                <a:sym typeface="Ubuntu"/>
              </a:rPr>
              <a:t>Developing with WSL Interoperability:</a:t>
            </a:r>
            <a:br>
              <a:rPr lang="en-HK" dirty="0">
                <a:solidFill>
                  <a:schemeClr val="lt1"/>
                </a:solidFill>
                <a:latin typeface="Ubuntu"/>
                <a:sym typeface="Ubuntu"/>
              </a:rPr>
            </a:br>
            <a:r>
              <a:rPr lang="en-HK" dirty="0">
                <a:solidFill>
                  <a:schemeClr val="lt1"/>
                </a:solidFill>
                <a:latin typeface="Ubuntu"/>
                <a:sym typeface="Ubuntu"/>
              </a:rPr>
              <a:t>Tips and Tricks @ </a:t>
            </a:r>
            <a:r>
              <a:rPr lang="en-HK" dirty="0" err="1">
                <a:solidFill>
                  <a:schemeClr val="lt1"/>
                </a:solidFill>
                <a:latin typeface="Ubuntu"/>
                <a:sym typeface="Ubuntu"/>
              </a:rPr>
              <a:t>WSLConf</a:t>
            </a:r>
            <a:endParaRPr lang="en-HK" dirty="0">
              <a:solidFill>
                <a:schemeClr val="lt1"/>
              </a:solidFill>
              <a:latin typeface="Ubuntu"/>
              <a:sym typeface="Ubuntu"/>
            </a:endParaRPr>
          </a:p>
          <a:p>
            <a:endParaRPr lang="en-HK" sz="1400" dirty="0">
              <a:solidFill>
                <a:schemeClr val="lt1"/>
              </a:solidFill>
              <a:latin typeface="Ubuntu"/>
              <a:sym typeface="Ubuntu"/>
            </a:endParaRPr>
          </a:p>
          <a:p>
            <a:endParaRPr lang="en-HK" dirty="0">
              <a:solidFill>
                <a:schemeClr val="lt1"/>
              </a:solidFill>
              <a:latin typeface="Ubuntu"/>
              <a:sym typeface="Ubuntu"/>
            </a:endParaRPr>
          </a:p>
          <a:p>
            <a:endParaRPr lang="en-HK" sz="1400" dirty="0">
              <a:solidFill>
                <a:schemeClr val="lt1"/>
              </a:solidFill>
              <a:latin typeface="Ubuntu"/>
              <a:sym typeface="Ubuntu"/>
            </a:endParaRPr>
          </a:p>
          <a:p>
            <a:endParaRPr lang="en-HK" dirty="0">
              <a:solidFill>
                <a:schemeClr val="lt1"/>
              </a:solidFill>
              <a:latin typeface="Ubuntu"/>
              <a:sym typeface="Ubuntu"/>
            </a:endParaRPr>
          </a:p>
          <a:p>
            <a:endParaRPr lang="en-HK" sz="1400" dirty="0">
              <a:solidFill>
                <a:schemeClr val="lt1"/>
              </a:solidFill>
              <a:latin typeface="Ubuntu"/>
              <a:sym typeface="Ubuntu"/>
            </a:endParaRPr>
          </a:p>
          <a:p>
            <a:r>
              <a:rPr lang="en-HK" sz="1400" dirty="0">
                <a:solidFill>
                  <a:schemeClr val="lt1"/>
                </a:solidFill>
                <a:latin typeface="Ubuntu"/>
                <a:sym typeface="Ubuntu"/>
              </a:rPr>
              <a:t>WSL Days 2 – Advanced WSL2 @ WSL Days</a:t>
            </a:r>
          </a:p>
          <a:p>
            <a:endParaRPr lang="en-HK"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6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E059BA3-5D0F-4710-AC0F-7403CE8B2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8800" y="1799099"/>
            <a:ext cx="1155551" cy="1155551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C120B54E-DD61-4463-959C-43BC10A6B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8799" y="3480699"/>
            <a:ext cx="1155551" cy="11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Before we start…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We will try to utilise the tools and files </a:t>
            </a:r>
            <a:r>
              <a:rPr lang="en-HK" u="sng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built-in Ubuntu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to work with WSL Interoperability</a:t>
            </a:r>
          </a:p>
          <a:p>
            <a:pPr marL="742950" lvl="1" indent="-285750"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This will be a </a:t>
            </a:r>
            <a:r>
              <a:rPr lang="en-HK" u="sng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simpler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session compared to my previous talks</a:t>
            </a:r>
          </a:p>
          <a:p>
            <a:pPr marL="742950" lvl="1" indent="-285750"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Want a more detailed guide? Check out:</a:t>
            </a:r>
            <a:b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HK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Developing with WSL Interoperability: Tips and Tricks @ </a:t>
            </a:r>
            <a:r>
              <a:rPr lang="en-HK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WSLConf</a:t>
            </a:r>
            <a:r>
              <a:rPr lang="en-HK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D49D7E30-653F-4C53-B8C9-A0CC89E9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930" y="2926363"/>
            <a:ext cx="1545302" cy="15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6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Thank you!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Ubuntu built-in tools - </a:t>
            </a:r>
            <a:r>
              <a:rPr lang="en-HK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wslpath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08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wslpath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wslpath</a:t>
            </a: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is a 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 path converter provided by </a:t>
            </a:r>
            <a:r>
              <a:rPr lang="en-HK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Microsoft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-HK" u="sng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automatically installed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on </a:t>
            </a:r>
            <a:r>
              <a:rPr lang="en-HK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all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distributions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utility will be </a:t>
            </a:r>
            <a:r>
              <a:rPr lang="en-HK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automatically installed again 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even if you remove the binary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It provides the following parameters: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b="1" i="1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-a 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 force result to absolute path format</a:t>
            </a:r>
            <a:b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-u 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 translate from a Windows path to a WSL path (default)</a:t>
            </a:r>
            <a:b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-w 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 translate from a WSL path to a Windows path</a:t>
            </a:r>
            <a:b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-m </a:t>
            </a:r>
            <a:r>
              <a:rPr lang="en-US" sz="1800" dirty="0">
                <a:solidFill>
                  <a:srgbClr val="E5E5E5"/>
                </a:solidFill>
                <a:effectLst/>
                <a:latin typeface="Consolas" panose="020B0609020204030204" pitchFamily="49" charset="0"/>
              </a:rPr>
              <a:t>- translate from a WSL path to a Windows path, with '/' instead of '\'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285750" indent="-285750">
              <a:spcAft>
                <a:spcPts val="1200"/>
              </a:spcAft>
            </a:pP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64D2ED-4D95-4D00-8264-36F5BDEDAD8E}"/>
              </a:ext>
            </a:extLst>
          </p:cNvPr>
          <p:cNvSpPr txBox="1"/>
          <p:nvPr/>
        </p:nvSpPr>
        <p:spPr>
          <a:xfrm>
            <a:off x="2279673" y="1556088"/>
            <a:ext cx="4584655" cy="203132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E5E5E5"/>
                </a:solidFill>
                <a:latin typeface="Ubuntu" panose="020B0504030602030204" pitchFamily="34" charset="0"/>
              </a:rPr>
              <a:t>Different version of Windows will return different path</a:t>
            </a:r>
          </a:p>
          <a:p>
            <a:pPr algn="ctr"/>
            <a:r>
              <a:rPr lang="en-US" sz="1800" dirty="0">
                <a:solidFill>
                  <a:srgbClr val="E5E5E5"/>
                </a:solidFill>
                <a:latin typeface="Ubuntu" panose="020B0504030602030204" pitchFamily="34" charset="0"/>
              </a:rPr>
              <a:t>Example:</a:t>
            </a:r>
            <a:r>
              <a:rPr lang="en-US" sz="1800" b="1" dirty="0">
                <a:solidFill>
                  <a:srgbClr val="E5E5E5"/>
                </a:solidFill>
                <a:latin typeface="Ubuntu" panose="020B0504030602030204" pitchFamily="34" charset="0"/>
              </a:rPr>
              <a:t> </a:t>
            </a:r>
            <a:r>
              <a:rPr lang="en-US" sz="1800" dirty="0">
                <a:solidFill>
                  <a:srgbClr val="E5E5E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E5E5E5"/>
                </a:solidFill>
                <a:latin typeface="Consolas" panose="020B0609020204030204" pitchFamily="49" charset="0"/>
              </a:rPr>
              <a:t>usr</a:t>
            </a:r>
            <a:r>
              <a:rPr lang="en-US" sz="1800" dirty="0">
                <a:solidFill>
                  <a:srgbClr val="E5E5E5"/>
                </a:solidFill>
                <a:latin typeface="Consolas" panose="020B0609020204030204" pitchFamily="49" charset="0"/>
              </a:rPr>
              <a:t>/share</a:t>
            </a:r>
          </a:p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Older Windows version:</a:t>
            </a:r>
          </a:p>
          <a:p>
            <a:r>
              <a:rPr lang="en-US" sz="1800" dirty="0">
                <a:solidFill>
                  <a:srgbClr val="E5E5E5"/>
                </a:solidFill>
                <a:latin typeface="Consolas" panose="020B0609020204030204" pitchFamily="49" charset="0"/>
              </a:rPr>
              <a:t>\\wsl$\Ubuntu\usr\share</a:t>
            </a:r>
            <a:endParaRPr lang="en-HK" sz="1800" dirty="0">
              <a:solidFill>
                <a:srgbClr val="E5E5E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Windows Insiders currently:</a:t>
            </a:r>
          </a:p>
          <a:p>
            <a:r>
              <a:rPr lang="en-US" sz="1800" dirty="0">
                <a:solidFill>
                  <a:srgbClr val="E5E5E5"/>
                </a:solidFill>
                <a:latin typeface="Consolas" panose="020B0609020204030204" pitchFamily="49" charset="0"/>
              </a:rPr>
              <a:t>\\wsl.localhost\Ubuntu\usr\share</a:t>
            </a:r>
            <a:endParaRPr lang="en-HK" sz="1800" dirty="0">
              <a:solidFill>
                <a:srgbClr val="E5E5E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44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Ubuntu </a:t>
            </a:r>
            <a:r>
              <a:rPr lang="en-HK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builtin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tools - </a:t>
            </a:r>
            <a:r>
              <a:rPr lang="en-HK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wslu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wslu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– A collections of WSL Utilities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" dirty="0" err="1">
                <a:solidFill>
                  <a:schemeClr val="lt1"/>
                </a:solidFill>
                <a:latin typeface="Consolas" panose="020B0609020204030204" pitchFamily="49" charset="0"/>
                <a:ea typeface="Ubuntu"/>
                <a:cs typeface="Ubuntu"/>
                <a:sym typeface="Ubuntu"/>
              </a:rPr>
              <a:t>wslu</a:t>
            </a: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is a collection of utilities for Linux Subsystem for Windows, such as retrieving Windows environment variables or creating your favorite Linux GUI application shortcuts on Windows Desktop. Pre-installed on Ubuntu on WSL.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It come with the following tools: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wslfetch</a:t>
            </a:r>
            <a:br>
              <a:rPr lang="en-US" altLang="ko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altLang="ko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wslusc</a:t>
            </a:r>
            <a:br>
              <a:rPr lang="en-US" altLang="ko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altLang="ko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wslview</a:t>
            </a:r>
            <a:br>
              <a:rPr lang="en-US" altLang="ko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altLang="ko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wslvar</a:t>
            </a:r>
            <a:br>
              <a:rPr lang="en-US" altLang="ko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altLang="ko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wslsys</a:t>
            </a:r>
            <a:endParaRPr lang="en-US" altLang="ko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US" altLang="ko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HK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C330742-653D-46D3-BD64-9E352E79E7E3}"/>
              </a:ext>
            </a:extLst>
          </p:cNvPr>
          <p:cNvCxnSpPr/>
          <p:nvPr/>
        </p:nvCxnSpPr>
        <p:spPr>
          <a:xfrm>
            <a:off x="1628222" y="2979174"/>
            <a:ext cx="2212258" cy="1109079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18DCB36-0700-4EAE-A080-219F715EF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68" y="2383660"/>
            <a:ext cx="4690790" cy="23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wslsys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HK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wslsys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allows you to get Windows and WSL information.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current built-in </a:t>
            </a:r>
            <a:r>
              <a:rPr lang="en-HK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wslsys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allows you to get the following information from </a:t>
            </a:r>
            <a:r>
              <a:rPr lang="en-HK" altLang="ko" b="1" u="sng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Windows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b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br>
              <a:rPr lang="en-HK" sz="1800" dirty="0">
                <a:solidFill>
                  <a:srgbClr val="E5E5E5"/>
                </a:solidFill>
                <a:effectLst/>
                <a:latin typeface="CaskaydiaCove NF" panose="020B0509020204030204" pitchFamily="49" charset="0"/>
              </a:rPr>
            </a:br>
            <a:r>
              <a:rPr lang="en-HK" b="1" i="1" dirty="0">
                <a:solidFill>
                  <a:schemeClr val="bg1"/>
                </a:solidFill>
                <a:latin typeface="Consolas" panose="020B0609020204030204" pitchFamily="49" charset="0"/>
              </a:rPr>
              <a:t>-b, --branch </a:t>
            </a:r>
            <a:r>
              <a:rPr lang="en-HK" sz="1800" dirty="0">
                <a:solidFill>
                  <a:schemeClr val="bg1"/>
                </a:solidFill>
                <a:effectLst/>
                <a:latin typeface="CaskaydiaCove NF" panose="020B0509020204030204" pitchFamily="49" charset="0"/>
              </a:rPr>
              <a:t>- print Windows branch information</a:t>
            </a:r>
            <a:br>
              <a:rPr lang="en-HK" sz="1800" dirty="0">
                <a:solidFill>
                  <a:schemeClr val="bg1"/>
                </a:solidFill>
                <a:effectLst/>
                <a:latin typeface="CaskaydiaCove NF" panose="020B0509020204030204" pitchFamily="49" charset="0"/>
              </a:rPr>
            </a:br>
            <a:r>
              <a:rPr lang="en-HK" b="1" i="1" dirty="0">
                <a:solidFill>
                  <a:schemeClr val="bg1"/>
                </a:solidFill>
                <a:latin typeface="Consolas" panose="020B0609020204030204" pitchFamily="49" charset="0"/>
              </a:rPr>
              <a:t>-B, --build </a:t>
            </a:r>
            <a:r>
              <a:rPr lang="en-HK" sz="1800" dirty="0">
                <a:solidFill>
                  <a:schemeClr val="bg1"/>
                </a:solidFill>
                <a:effectLst/>
                <a:latin typeface="CaskaydiaCove NF" panose="020B0509020204030204" pitchFamily="49" charset="0"/>
              </a:rPr>
              <a:t>- print Windows build information</a:t>
            </a:r>
            <a:br>
              <a:rPr lang="en-HK" sz="1800" dirty="0">
                <a:solidFill>
                  <a:schemeClr val="bg1"/>
                </a:solidFill>
                <a:effectLst/>
                <a:latin typeface="CaskaydiaCove NF" panose="020B0509020204030204" pitchFamily="49" charset="0"/>
              </a:rPr>
            </a:br>
            <a:r>
              <a:rPr lang="en-HK" b="1" i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HK" b="1" i="1" dirty="0" err="1">
                <a:solidFill>
                  <a:schemeClr val="bg1"/>
                </a:solidFill>
                <a:latin typeface="Consolas" panose="020B0609020204030204" pitchFamily="49" charset="0"/>
              </a:rPr>
              <a:t>fB</a:t>
            </a:r>
            <a:r>
              <a:rPr lang="en-HK" b="1" i="1" dirty="0">
                <a:solidFill>
                  <a:schemeClr val="bg1"/>
                </a:solidFill>
                <a:latin typeface="Consolas" panose="020B0609020204030204" pitchFamily="49" charset="0"/>
              </a:rPr>
              <a:t>, --full-build </a:t>
            </a:r>
            <a:r>
              <a:rPr lang="en-HK" sz="1800" dirty="0">
                <a:solidFill>
                  <a:schemeClr val="bg1"/>
                </a:solidFill>
                <a:effectLst/>
                <a:latin typeface="CaskaydiaCove NF" panose="020B0509020204030204" pitchFamily="49" charset="0"/>
              </a:rPr>
              <a:t>- print full Windows build information</a:t>
            </a:r>
            <a:br>
              <a:rPr lang="en-HK" sz="1800" dirty="0">
                <a:solidFill>
                  <a:schemeClr val="bg1"/>
                </a:solidFill>
                <a:effectLst/>
                <a:latin typeface="CaskaydiaCove NF" panose="020B0509020204030204" pitchFamily="49" charset="0"/>
              </a:rPr>
            </a:br>
            <a:r>
              <a:rPr lang="en-HK" b="1" i="1" dirty="0">
                <a:solidFill>
                  <a:schemeClr val="bg1"/>
                </a:solidFill>
                <a:latin typeface="Consolas" panose="020B0609020204030204" pitchFamily="49" charset="0"/>
              </a:rPr>
              <a:t>-K, --kernel </a:t>
            </a:r>
            <a:r>
              <a:rPr lang="en-HK" sz="1800" dirty="0">
                <a:solidFill>
                  <a:schemeClr val="bg1"/>
                </a:solidFill>
                <a:effectLst/>
                <a:latin typeface="CaskaydiaCove NF" panose="020B0509020204030204" pitchFamily="49" charset="0"/>
              </a:rPr>
              <a:t>- print WSL kernel info</a:t>
            </a:r>
            <a:br>
              <a:rPr lang="en-HK" sz="1800" dirty="0">
                <a:solidFill>
                  <a:schemeClr val="bg1"/>
                </a:solidFill>
                <a:effectLst/>
                <a:latin typeface="Ubuntu"/>
                <a:sym typeface="Ubuntu"/>
              </a:rPr>
            </a:br>
            <a:r>
              <a:rPr lang="en-HK" b="1" i="1" dirty="0">
                <a:solidFill>
                  <a:schemeClr val="bg1"/>
                </a:solidFill>
                <a:latin typeface="Consolas" panose="020B0609020204030204" pitchFamily="49" charset="0"/>
                <a:sym typeface="Ubuntu"/>
              </a:rPr>
              <a:t>-I, </a:t>
            </a:r>
            <a:r>
              <a:rPr lang="en-HK" b="1" i="1" dirty="0">
                <a:solidFill>
                  <a:schemeClr val="bg1"/>
                </a:solidFill>
                <a:latin typeface="Consolas" panose="020B0609020204030204" pitchFamily="49" charset="0"/>
              </a:rPr>
              <a:t>--sys-</a:t>
            </a:r>
            <a:r>
              <a:rPr lang="en-HK" b="1" i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installdate</a:t>
            </a:r>
            <a:r>
              <a:rPr lang="en-HK" b="1" i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HK" sz="1800" dirty="0">
                <a:solidFill>
                  <a:schemeClr val="bg1"/>
                </a:solidFill>
                <a:effectLst/>
                <a:latin typeface="CaskaydiaCove NF" panose="020B0509020204030204" pitchFamily="49" charset="0"/>
              </a:rPr>
              <a:t>-</a:t>
            </a:r>
            <a:r>
              <a:rPr lang="en-HK" dirty="0">
                <a:solidFill>
                  <a:schemeClr val="bg1"/>
                </a:solidFill>
                <a:latin typeface="CaskaydiaCove NF" panose="020B0509020204030204" pitchFamily="49" charset="0"/>
              </a:rPr>
              <a:t> print Windows Install Date</a:t>
            </a:r>
          </a:p>
          <a:p>
            <a:pPr marL="0" indent="0">
              <a:spcAft>
                <a:spcPts val="1200"/>
              </a:spcAft>
              <a:buNone/>
            </a:pPr>
            <a:endParaRPr lang="en-HK" sz="1800" dirty="0">
              <a:solidFill>
                <a:srgbClr val="E5E5E5"/>
              </a:solidFill>
              <a:effectLst/>
              <a:latin typeface="CaskaydiaCove NF" panose="020B0509020204030204" pitchFamily="49" charset="0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00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HK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wslsys</a:t>
            </a:r>
            <a:r>
              <a:rPr lang="en-HK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Example: </a:t>
            </a:r>
            <a:r>
              <a:rPr lang="en-HK" altLang="ko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Get current WSL Distro Name</a:t>
            </a:r>
            <a:br>
              <a:rPr lang="en-HK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606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Consolas" panose="020B0609020204030204" pitchFamily="49" charset="0"/>
              </a:rPr>
              <a:t>WSL_DISTRO_NAME </a:t>
            </a:r>
            <a:r>
              <a:rPr lang="en-HK" dirty="0">
                <a:solidFill>
                  <a:schemeClr val="lt1"/>
                </a:solidFill>
                <a:latin typeface="Ubuntu"/>
              </a:rPr>
              <a:t>provides easy retrieval of current distro name</a:t>
            </a:r>
          </a:p>
          <a:p>
            <a:pPr marL="742950" lvl="1" indent="-285750"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</a:rPr>
              <a:t>The variable only exists after Windows 10 1903 (aka Windows 10 Build 18362)</a:t>
            </a:r>
          </a:p>
          <a:p>
            <a:pPr marL="742950" lvl="1" indent="-285750">
              <a:spcAft>
                <a:spcPts val="1200"/>
              </a:spcAft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</a:rPr>
              <a:t>Before 1903, you will need to recursively query Registry to find Distro name, which is a really complicated tasks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HK" dirty="0">
                <a:solidFill>
                  <a:schemeClr val="lt1"/>
                </a:solidFill>
                <a:latin typeface="Ubuntu"/>
              </a:rPr>
              <a:t>We can get </a:t>
            </a:r>
            <a:r>
              <a:rPr lang="en-HK" dirty="0" err="1">
                <a:solidFill>
                  <a:schemeClr val="lt1"/>
                </a:solidFill>
                <a:latin typeface="Ubuntu"/>
              </a:rPr>
              <a:t>distrobution</a:t>
            </a:r>
            <a:r>
              <a:rPr lang="en-HK" dirty="0">
                <a:solidFill>
                  <a:schemeClr val="lt1"/>
                </a:solidFill>
                <a:latin typeface="Ubuntu"/>
              </a:rPr>
              <a:t> name using the following pseudo code:</a:t>
            </a:r>
            <a:br>
              <a:rPr lang="en-HK" dirty="0">
                <a:solidFill>
                  <a:schemeClr val="lt1"/>
                </a:solidFill>
                <a:latin typeface="Ubuntu"/>
              </a:rPr>
            </a:br>
            <a:r>
              <a:rPr lang="en-HK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build_num</a:t>
            </a:r>
            <a:r>
              <a:rPr lang="en-HK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HK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wslsys</a:t>
            </a:r>
            <a:r>
              <a:rPr lang="en-HK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–B –s</a:t>
            </a:r>
            <a:br>
              <a:rPr lang="en-HK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n-HK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HK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build_num</a:t>
            </a:r>
            <a:r>
              <a:rPr lang="en-HK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&gt;= 18362</a:t>
            </a:r>
            <a:br>
              <a:rPr lang="en-HK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n-HK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use WSL_DISTRO_NAME</a:t>
            </a:r>
          </a:p>
          <a:p>
            <a:pPr marL="0" indent="0">
              <a:spcAft>
                <a:spcPts val="1200"/>
              </a:spcAft>
              <a:buNone/>
            </a:pPr>
            <a:endParaRPr lang="en-HK" sz="1800" dirty="0">
              <a:solidFill>
                <a:srgbClr val="E5E5E5"/>
              </a:solidFill>
              <a:effectLst/>
              <a:latin typeface="CaskaydiaCove NF" panose="020B0509020204030204" pitchFamily="49" charset="0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07CAB4-9E06-43FB-9126-3AC01BE2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65" y="1255815"/>
            <a:ext cx="3107531" cy="24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76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wslvar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HK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wslvar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allows you to get Windows system environment variables.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current built-in </a:t>
            </a:r>
            <a:r>
              <a:rPr lang="en-HK" altLang="ko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wslsys</a:t>
            </a:r>
            <a:r>
              <a:rPr lang="en-HK" altLang="ko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allows you to get Windows system environment variables: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HK" sz="1800" b="1" u="sng" dirty="0">
                <a:solidFill>
                  <a:srgbClr val="E5E5E5"/>
                </a:solidFill>
                <a:latin typeface="Ubuntu" panose="020B0504030602030204" pitchFamily="34" charset="0"/>
              </a:rPr>
              <a:t>system local &amp; global variables</a:t>
            </a:r>
            <a:br>
              <a:rPr lang="en-HK" sz="1800" dirty="0">
                <a:solidFill>
                  <a:srgbClr val="E5E5E5"/>
                </a:solidFill>
                <a:effectLst/>
                <a:latin typeface="CaskaydiaCove NF" panose="020B0509020204030204" pitchFamily="49" charset="0"/>
              </a:rPr>
            </a:br>
            <a:r>
              <a:rPr lang="en-HK" sz="1900" b="1" i="1" dirty="0">
                <a:solidFill>
                  <a:srgbClr val="E5E5E5"/>
                </a:solidFill>
                <a:latin typeface="Consolas" panose="020B0609020204030204" pitchFamily="49" charset="0"/>
              </a:rPr>
              <a:t>-s, --sys </a:t>
            </a:r>
            <a:r>
              <a:rPr lang="en-HK" sz="1900" dirty="0">
                <a:solidFill>
                  <a:srgbClr val="E5E5E5"/>
                </a:solidFill>
                <a:latin typeface="CaskaydiaCove NF" panose="020B0509020204030204" pitchFamily="49" charset="0"/>
              </a:rPr>
              <a:t>- use variables</a:t>
            </a:r>
            <a:br>
              <a:rPr lang="en-HK" sz="1900" dirty="0">
                <a:solidFill>
                  <a:srgbClr val="E5E5E5"/>
                </a:solidFill>
                <a:latin typeface="CaskaydiaCove NF" panose="020B0509020204030204" pitchFamily="49" charset="0"/>
              </a:rPr>
            </a:br>
            <a:r>
              <a:rPr lang="en-HK" sz="1900" b="1" i="1" dirty="0">
                <a:solidFill>
                  <a:srgbClr val="E5E5E5"/>
                </a:solidFill>
                <a:latin typeface="Consolas" panose="020B0609020204030204" pitchFamily="49" charset="0"/>
              </a:rPr>
              <a:t>-S, --</a:t>
            </a:r>
            <a:r>
              <a:rPr lang="en-HK" sz="1900" b="1" i="1" dirty="0" err="1">
                <a:solidFill>
                  <a:srgbClr val="E5E5E5"/>
                </a:solidFill>
                <a:latin typeface="Consolas" panose="020B0609020204030204" pitchFamily="49" charset="0"/>
              </a:rPr>
              <a:t>getsys</a:t>
            </a:r>
            <a:r>
              <a:rPr lang="en-HK" sz="1900" b="1" i="1" dirty="0">
                <a:solidFill>
                  <a:srgbClr val="E5E5E5"/>
                </a:solidFill>
                <a:latin typeface="Consolas" panose="020B0609020204030204" pitchFamily="49" charset="0"/>
              </a:rPr>
              <a:t> </a:t>
            </a:r>
            <a:r>
              <a:rPr lang="en-HK" sz="1900" dirty="0">
                <a:solidFill>
                  <a:srgbClr val="E5E5E5"/>
                </a:solidFill>
                <a:latin typeface="CaskaydiaCove NF" panose="020B0509020204030204" pitchFamily="49" charset="0"/>
              </a:rPr>
              <a:t>- show available variables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HK" sz="1900" b="1" u="sng" dirty="0">
                <a:solidFill>
                  <a:srgbClr val="E5E5E5"/>
                </a:solidFill>
                <a:latin typeface="Ubuntu" panose="020B0504030602030204" pitchFamily="34" charset="0"/>
              </a:rPr>
              <a:t>Shell folder environment variables</a:t>
            </a:r>
            <a:br>
              <a:rPr lang="en-HK" sz="1900" dirty="0">
                <a:solidFill>
                  <a:srgbClr val="E5E5E5"/>
                </a:solidFill>
                <a:latin typeface="CaskaydiaCove NF" panose="020B0509020204030204" pitchFamily="49" charset="0"/>
              </a:rPr>
            </a:br>
            <a:r>
              <a:rPr lang="en-HK" sz="1900" b="1" i="1" dirty="0">
                <a:solidFill>
                  <a:srgbClr val="E5E5E5"/>
                </a:solidFill>
                <a:latin typeface="Consolas" panose="020B0609020204030204" pitchFamily="49" charset="0"/>
              </a:rPr>
              <a:t>-l, --shell </a:t>
            </a:r>
            <a:r>
              <a:rPr lang="en-HK" sz="1900" dirty="0">
                <a:solidFill>
                  <a:srgbClr val="E5E5E5"/>
                </a:solidFill>
                <a:latin typeface="CaskaydiaCove NF" panose="020B0509020204030204" pitchFamily="49" charset="0"/>
              </a:rPr>
              <a:t>- use variables</a:t>
            </a:r>
            <a:br>
              <a:rPr lang="en-HK" sz="1900" dirty="0">
                <a:solidFill>
                  <a:srgbClr val="E5E5E5"/>
                </a:solidFill>
                <a:latin typeface="CaskaydiaCove NF" panose="020B0509020204030204" pitchFamily="49" charset="0"/>
              </a:rPr>
            </a:br>
            <a:r>
              <a:rPr lang="en-HK" sz="1900" b="1" i="1" dirty="0">
                <a:solidFill>
                  <a:srgbClr val="E5E5E5"/>
                </a:solidFill>
                <a:latin typeface="Consolas" panose="020B0609020204030204" pitchFamily="49" charset="0"/>
              </a:rPr>
              <a:t>-L, --</a:t>
            </a:r>
            <a:r>
              <a:rPr lang="en-HK" sz="1900" b="1" i="1" dirty="0" err="1">
                <a:solidFill>
                  <a:srgbClr val="E5E5E5"/>
                </a:solidFill>
                <a:latin typeface="Consolas" panose="020B0609020204030204" pitchFamily="49" charset="0"/>
              </a:rPr>
              <a:t>getshell</a:t>
            </a:r>
            <a:r>
              <a:rPr lang="en-HK" sz="1900" b="1" i="1" dirty="0">
                <a:solidFill>
                  <a:srgbClr val="E5E5E5"/>
                </a:solidFill>
                <a:latin typeface="Consolas" panose="020B0609020204030204" pitchFamily="49" charset="0"/>
              </a:rPr>
              <a:t> </a:t>
            </a:r>
            <a:r>
              <a:rPr lang="en-HK" sz="1900" dirty="0">
                <a:solidFill>
                  <a:srgbClr val="E5E5E5"/>
                </a:solidFill>
                <a:latin typeface="CaskaydiaCove NF" panose="020B0509020204030204" pitchFamily="49" charset="0"/>
              </a:rPr>
              <a:t>- show available variables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HK" altLang="ko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4038" t="15701" r="4167" b="26189"/>
          <a:stretch/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A25B54-F2F5-4EB9-A276-1F83B74BC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0" y="1026653"/>
            <a:ext cx="7687491" cy="3090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2A883-697D-4B6C-9D74-A5C80683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46" y="863550"/>
            <a:ext cx="7016961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5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9973</TotalTime>
  <Words>1381</Words>
  <Application>Microsoft Office PowerPoint</Application>
  <PresentationFormat>On-screen Show (16:9)</PresentationFormat>
  <Paragraphs>114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CaskaydiaCove NF</vt:lpstr>
      <vt:lpstr>Consolas</vt:lpstr>
      <vt:lpstr>Ubuntu</vt:lpstr>
      <vt:lpstr>Simple Light</vt:lpstr>
      <vt:lpstr>Developing in Ubuntu with WSL Interoperability: Tips and Tricks</vt:lpstr>
      <vt:lpstr>Before we start…</vt:lpstr>
      <vt:lpstr>Ubuntu built-in tools - wslpath</vt:lpstr>
      <vt:lpstr>wslpath</vt:lpstr>
      <vt:lpstr>Ubuntu builtin tools - wslu</vt:lpstr>
      <vt:lpstr>wslu – A collections of WSL Utilities</vt:lpstr>
      <vt:lpstr>wslsys</vt:lpstr>
      <vt:lpstr>wslsys Example: Get current WSL Distro Name </vt:lpstr>
      <vt:lpstr>wslvar</vt:lpstr>
      <vt:lpstr>wslview</vt:lpstr>
      <vt:lpstr>wslusc</vt:lpstr>
      <vt:lpstr>WSL Configurations</vt:lpstr>
      <vt:lpstr>Ubuntu WSL Configuration (per-distro Configuration)</vt:lpstr>
      <vt:lpstr>Ubuntu WSL Configuration: [automount]</vt:lpstr>
      <vt:lpstr>Ubuntu WSL Configuration: DrvFS</vt:lpstr>
      <vt:lpstr>Ubuntu WSL Configuration: [network], [interop], [user]</vt:lpstr>
      <vt:lpstr>Global WSL Configuration</vt:lpstr>
      <vt:lpstr>Global WSL Configuration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in Ubuntu with WSL Interoperability: Tips and Tricks</dc:title>
  <cp:lastModifiedBy>Patrick Wu</cp:lastModifiedBy>
  <cp:revision>10</cp:revision>
  <dcterms:modified xsi:type="dcterms:W3CDTF">2021-09-25T06:52:21Z</dcterms:modified>
</cp:coreProperties>
</file>