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9" r:id="rId6"/>
    <p:sldId id="276" r:id="rId7"/>
    <p:sldId id="285" r:id="rId8"/>
    <p:sldId id="284" r:id="rId9"/>
    <p:sldId id="287" r:id="rId10"/>
    <p:sldId id="296" r:id="rId11"/>
    <p:sldId id="304" r:id="rId12"/>
    <p:sldId id="306" r:id="rId13"/>
    <p:sldId id="310" r:id="rId14"/>
    <p:sldId id="312" r:id="rId15"/>
    <p:sldId id="307" r:id="rId16"/>
    <p:sldId id="317" r:id="rId17"/>
    <p:sldId id="319" r:id="rId18"/>
    <p:sldId id="321" r:id="rId19"/>
    <p:sldId id="323" r:id="rId20"/>
    <p:sldId id="326" r:id="rId21"/>
    <p:sldId id="330" r:id="rId22"/>
    <p:sldId id="331" r:id="rId23"/>
    <p:sldId id="332" r:id="rId24"/>
    <p:sldId id="333" r:id="rId25"/>
    <p:sldId id="334" r:id="rId26"/>
    <p:sldId id="335" r:id="rId27"/>
    <p:sldId id="337" r:id="rId28"/>
    <p:sldId id="374" r:id="rId29"/>
    <p:sldId id="341" r:id="rId30"/>
    <p:sldId id="349" r:id="rId31"/>
    <p:sldId id="350" r:id="rId32"/>
    <p:sldId id="351" r:id="rId33"/>
    <p:sldId id="352" r:id="rId34"/>
    <p:sldId id="353" r:id="rId35"/>
    <p:sldId id="367" r:id="rId36"/>
    <p:sldId id="368" r:id="rId37"/>
    <p:sldId id="369" r:id="rId38"/>
    <p:sldId id="354" r:id="rId39"/>
    <p:sldId id="365" r:id="rId40"/>
    <p:sldId id="366" r:id="rId41"/>
    <p:sldId id="363" r:id="rId42"/>
    <p:sldId id="355" r:id="rId43"/>
    <p:sldId id="263" r:id="rId44"/>
    <p:sldId id="401" r:id="rId45"/>
    <p:sldId id="370" r:id="rId46"/>
    <p:sldId id="402" r:id="rId47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7FF"/>
    <a:srgbClr val="FFB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안녕하세요. 이번 세션에서는 커널을 해킹하여 시그널을 추적하는 것에 대해 이야기하겠습니다.</a:t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예를 들면 전혀 상관없는 프로세스</a:t>
            </a:r>
            <a:r>
              <a:rPr lang="ko-KR" altLang="en-US"/>
              <a:t>들이</a:t>
            </a:r>
            <a:r>
              <a:rPr lang="en-US"/>
              <a:t> </a:t>
            </a:r>
            <a:r>
              <a:rPr lang="ko-KR" altLang="en-US"/>
              <a:t>자식</a:t>
            </a:r>
            <a:r>
              <a:rPr lang="en-US"/>
              <a:t>에게 시그널을 보내는 경우도 있고 부모가 보낸 시그널을 받지 못하는 상황도 생</a:t>
            </a:r>
            <a:r>
              <a:rPr lang="ko-KR" altLang="en-US"/>
              <a:t>길수</a:t>
            </a:r>
            <a:r>
              <a:rPr lang="en-US" altLang="ko-KR"/>
              <a:t> </a:t>
            </a:r>
            <a:r>
              <a:rPr lang="ko-KR" altLang="en-US"/>
              <a:t>있어요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시그널과 관련된 문제가 생겼을때 분석하는 방법을 알면 </a:t>
            </a:r>
            <a:r>
              <a:rPr lang="ko-KR"/>
              <a:t>손쉽게</a:t>
            </a:r>
            <a:r>
              <a:rPr lang="en-US" altLang="ko-KR"/>
              <a:t> </a:t>
            </a:r>
            <a:r>
              <a:rPr lang="ko-KR"/>
              <a:t>해결할</a:t>
            </a:r>
            <a:r>
              <a:rPr lang="en-US" altLang="ko-KR"/>
              <a:t> </a:t>
            </a:r>
            <a:r>
              <a:rPr lang="ko-KR"/>
              <a:t>수</a:t>
            </a:r>
            <a:r>
              <a:rPr lang="en-US" altLang="ko-KR"/>
              <a:t> </a:t>
            </a:r>
            <a:r>
              <a:rPr lang="ko-KR"/>
              <a:t>있는데</a:t>
            </a:r>
            <a:endParaRPr 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ym typeface="+mn-ea"/>
              </a:rPr>
              <a:t>도대체</a:t>
            </a:r>
            <a:r>
              <a:rPr lang="en-US" altLang="ko-KR">
                <a:sym typeface="+mn-ea"/>
              </a:rPr>
              <a:t> </a:t>
            </a:r>
            <a:r>
              <a:rPr>
                <a:sym typeface="+mn-ea"/>
              </a:rPr>
              <a:t>어떻게 해야할까요?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몇가지 툴을 이용해서 </a:t>
            </a:r>
            <a:r>
              <a:rPr lang="ko-KR"/>
              <a:t>이러한</a:t>
            </a:r>
            <a:r>
              <a:rPr lang="en-US" altLang="ko-KR"/>
              <a:t> </a:t>
            </a:r>
            <a:r>
              <a:t>문제점</a:t>
            </a:r>
            <a:r>
              <a:rPr lang="ko-KR"/>
              <a:t>들</a:t>
            </a:r>
            <a:r>
              <a:t>을 분석할 수 있어요.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첫번째는</a:t>
            </a:r>
            <a:r>
              <a:rPr lang="en-US" altLang="ko-KR"/>
              <a:t> </a:t>
            </a:r>
            <a:r>
              <a:rPr lang="ko-KR" altLang="en-US"/>
              <a:t>여러분들이</a:t>
            </a:r>
            <a:r>
              <a:rPr lang="en-US" altLang="ko-KR"/>
              <a:t> </a:t>
            </a:r>
            <a:r>
              <a:rPr lang="ko-KR" altLang="en-US"/>
              <a:t>아는</a:t>
            </a:r>
            <a:r>
              <a:rPr lang="en-US" altLang="ko-KR"/>
              <a:t> </a:t>
            </a:r>
            <a:r>
              <a:rPr lang="ko-KR" altLang="en-US"/>
              <a:t>툴인데요</a:t>
            </a:r>
            <a:r>
              <a:rPr lang="en-US" altLang="ko-KR"/>
              <a:t>. GDB</a:t>
            </a:r>
            <a:r>
              <a:rPr lang="ko-KR" altLang="en-US"/>
              <a:t>는</a:t>
            </a:r>
            <a:r>
              <a:rPr lang="en-US" altLang="ko-KR"/>
              <a:t> line by line debugger</a:t>
            </a:r>
            <a:r>
              <a:rPr lang="ko-KR" altLang="en-US"/>
              <a:t>이고</a:t>
            </a:r>
            <a:r>
              <a:rPr lang="en-US" altLang="ko-KR"/>
              <a:t> </a:t>
            </a:r>
            <a:r>
              <a:rPr lang="ko-KR" altLang="en-US"/>
              <a:t>프로세스에</a:t>
            </a:r>
            <a:r>
              <a:rPr lang="en-US" altLang="ko-KR"/>
              <a:t> attach</a:t>
            </a:r>
            <a:r>
              <a:rPr lang="ko-KR" altLang="en-US"/>
              <a:t>하면</a:t>
            </a:r>
            <a:r>
              <a:rPr lang="en-US" altLang="ko-KR"/>
              <a:t> </a:t>
            </a:r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/>
              <a:t>실행중인</a:t>
            </a:r>
            <a:r>
              <a:rPr lang="en-US" altLang="ko-KR"/>
              <a:t> </a:t>
            </a:r>
            <a:r>
              <a:rPr lang="ko-KR" altLang="en-US"/>
              <a:t>부분을</a:t>
            </a:r>
            <a:r>
              <a:rPr lang="en-US" altLang="ko-KR"/>
              <a:t> line by line</a:t>
            </a:r>
            <a:r>
              <a:rPr lang="ko-KR" altLang="en-US"/>
              <a:t>으로</a:t>
            </a:r>
            <a:r>
              <a:rPr lang="en-US" altLang="ko-KR"/>
              <a:t> </a:t>
            </a:r>
            <a:r>
              <a:rPr lang="ko-KR" altLang="en-US"/>
              <a:t>확인할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있어요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</a:t>
            </a:r>
            <a:r>
              <a:rPr lang="en-US" altLang="ko-KR"/>
              <a:t> </a:t>
            </a:r>
            <a:r>
              <a:rPr lang="ko-KR"/>
              <a:t>다음은</a:t>
            </a:r>
            <a:r>
              <a:rPr lang="en-US" altLang="ko-KR"/>
              <a:t> strace</a:t>
            </a:r>
            <a:r>
              <a:rPr lang="ko-KR" altLang="en-US"/>
              <a:t>인데</a:t>
            </a:r>
            <a:r>
              <a:rPr lang="en-US" altLang="ko-KR"/>
              <a:t> strace</a:t>
            </a:r>
            <a:r>
              <a:rPr lang="ko-KR" altLang="en-US"/>
              <a:t>같은</a:t>
            </a:r>
            <a:r>
              <a:rPr lang="en-US" altLang="ko-KR"/>
              <a:t> </a:t>
            </a:r>
            <a:r>
              <a:rPr lang="ko-KR" altLang="en-US"/>
              <a:t>경우에는</a:t>
            </a:r>
            <a:r>
              <a:rPr lang="en-US" altLang="ko-KR"/>
              <a:t> gdb</a:t>
            </a:r>
            <a:r>
              <a:rPr lang="ko-KR" altLang="en-US"/>
              <a:t>보다</a:t>
            </a:r>
            <a:r>
              <a:rPr lang="en-US" altLang="ko-KR"/>
              <a:t> </a:t>
            </a:r>
            <a:r>
              <a:rPr lang="ko-KR" altLang="en-US"/>
              <a:t>경량화되어</a:t>
            </a:r>
            <a:r>
              <a:rPr lang="en-US" altLang="ko-KR"/>
              <a:t> </a:t>
            </a:r>
            <a:r>
              <a:rPr lang="ko-KR" altLang="en-US"/>
              <a:t>있고</a:t>
            </a:r>
            <a:r>
              <a:rPr lang="en-US" altLang="ko-KR"/>
              <a:t> syscall</a:t>
            </a:r>
            <a:r>
              <a:rPr lang="ko-KR" altLang="en-US"/>
              <a:t>과</a:t>
            </a:r>
            <a:r>
              <a:rPr lang="en-US" altLang="ko-KR"/>
              <a:t> signal</a:t>
            </a:r>
            <a:r>
              <a:rPr lang="ko-KR" altLang="en-US"/>
              <a:t>만</a:t>
            </a:r>
            <a:r>
              <a:rPr lang="en-US" altLang="ko-KR"/>
              <a:t> </a:t>
            </a:r>
            <a:r>
              <a:rPr lang="ko-KR" altLang="en-US"/>
              <a:t>트레이싱할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있도록</a:t>
            </a:r>
            <a:r>
              <a:rPr lang="en-US" altLang="ko-KR"/>
              <a:t> </a:t>
            </a:r>
            <a:r>
              <a:rPr lang="ko-KR" altLang="en-US"/>
              <a:t>설계되었어요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세번째는</a:t>
            </a:r>
            <a:r>
              <a:rPr lang="en-US" altLang="ko-KR"/>
              <a:t> ftrace</a:t>
            </a:r>
            <a:r>
              <a:rPr lang="ko-KR" altLang="en-US"/>
              <a:t>라고</a:t>
            </a:r>
            <a:r>
              <a:rPr lang="en-US" altLang="ko-KR"/>
              <a:t> </a:t>
            </a:r>
            <a:r>
              <a:rPr lang="ko-KR" altLang="en-US"/>
              <a:t>하는</a:t>
            </a:r>
            <a:r>
              <a:rPr lang="en-US" altLang="ko-KR"/>
              <a:t> </a:t>
            </a:r>
            <a:r>
              <a:rPr lang="ko-KR" altLang="en-US"/>
              <a:t>툴인데요</a:t>
            </a:r>
            <a:r>
              <a:rPr lang="en-US" altLang="ko-KR"/>
              <a:t>. ftrace</a:t>
            </a:r>
            <a:r>
              <a:rPr lang="ko-KR" altLang="en-US"/>
              <a:t>는</a:t>
            </a:r>
            <a:r>
              <a:rPr lang="en-US" altLang="ko-KR"/>
              <a:t> gdb</a:t>
            </a:r>
            <a:r>
              <a:rPr lang="ko-KR" altLang="en-US"/>
              <a:t>와</a:t>
            </a:r>
            <a:r>
              <a:rPr lang="en-US" altLang="ko-KR"/>
              <a:t> strace</a:t>
            </a:r>
            <a:r>
              <a:rPr lang="ko-KR" altLang="en-US"/>
              <a:t>와는</a:t>
            </a:r>
            <a:r>
              <a:rPr lang="en-US" altLang="ko-KR"/>
              <a:t> </a:t>
            </a:r>
            <a:r>
              <a:rPr lang="ko-KR" altLang="en-US"/>
              <a:t>다르게</a:t>
            </a:r>
            <a:r>
              <a:rPr lang="en-US" altLang="ko-KR"/>
              <a:t> </a:t>
            </a:r>
            <a:r>
              <a:rPr lang="ko-KR" altLang="en-US"/>
              <a:t>시스템</a:t>
            </a:r>
            <a:r>
              <a:rPr lang="en-US" altLang="ko-KR"/>
              <a:t> </a:t>
            </a:r>
            <a:r>
              <a:rPr lang="ko-KR" altLang="en-US"/>
              <a:t>전역적으로</a:t>
            </a:r>
            <a:r>
              <a:rPr lang="en-US" altLang="ko-KR"/>
              <a:t> </a:t>
            </a:r>
            <a:r>
              <a:rPr lang="ko-KR" altLang="en-US"/>
              <a:t>트레이스가</a:t>
            </a:r>
            <a:r>
              <a:rPr lang="en-US" altLang="ko-KR"/>
              <a:t> </a:t>
            </a:r>
            <a:r>
              <a:rPr lang="ko-KR" altLang="en-US"/>
              <a:t>가능하고</a:t>
            </a:r>
            <a:r>
              <a:rPr lang="en-US" altLang="ko-KR"/>
              <a:t> </a:t>
            </a:r>
            <a:r>
              <a:rPr lang="ko-KR" altLang="en-US"/>
              <a:t>커널에서</a:t>
            </a:r>
            <a:r>
              <a:rPr lang="en-US" altLang="ko-KR"/>
              <a:t> </a:t>
            </a:r>
            <a:r>
              <a:rPr lang="ko-KR" altLang="en-US"/>
              <a:t>발생하는</a:t>
            </a:r>
            <a:r>
              <a:rPr lang="en-US" altLang="ko-KR"/>
              <a:t> </a:t>
            </a:r>
            <a:r>
              <a:rPr lang="ko-KR" altLang="en-US"/>
              <a:t>대부분의</a:t>
            </a:r>
            <a:r>
              <a:rPr lang="en-US" altLang="ko-KR"/>
              <a:t> event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대해</a:t>
            </a:r>
            <a:r>
              <a:rPr lang="en-US" altLang="ko-KR"/>
              <a:t> </a:t>
            </a:r>
            <a:r>
              <a:rPr lang="ko-KR" altLang="en-US"/>
              <a:t>분석이</a:t>
            </a:r>
            <a:r>
              <a:rPr lang="en-US" altLang="ko-KR"/>
              <a:t> </a:t>
            </a:r>
            <a:r>
              <a:rPr lang="ko-KR" altLang="en-US"/>
              <a:t>가능해요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</a:t>
            </a:r>
            <a:r>
              <a:rPr lang="en-US" altLang="ko-KR"/>
              <a:t> </a:t>
            </a:r>
            <a:r>
              <a:rPr lang="ko-KR"/>
              <a:t>외에</a:t>
            </a:r>
            <a:r>
              <a:rPr lang="en-US" altLang="ko-KR"/>
              <a:t> </a:t>
            </a:r>
            <a:r>
              <a:rPr lang="ko-KR"/>
              <a:t>제가</a:t>
            </a:r>
            <a:r>
              <a:rPr lang="en-US" altLang="ko-KR"/>
              <a:t> </a:t>
            </a:r>
            <a:r>
              <a:rPr lang="ko-KR"/>
              <a:t>모르는</a:t>
            </a:r>
            <a:r>
              <a:rPr lang="en-US" altLang="ko-KR"/>
              <a:t> </a:t>
            </a:r>
            <a:r>
              <a:rPr lang="ko-KR"/>
              <a:t>테크닉들이</a:t>
            </a:r>
            <a:r>
              <a:rPr lang="en-US" altLang="ko-KR"/>
              <a:t> </a:t>
            </a:r>
            <a:r>
              <a:rPr lang="ko-KR"/>
              <a:t>많이</a:t>
            </a:r>
            <a:r>
              <a:rPr lang="en-US" altLang="ko-KR"/>
              <a:t> </a:t>
            </a:r>
            <a:r>
              <a:rPr lang="ko-KR"/>
              <a:t>있겠죠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그런데</a:t>
            </a:r>
            <a:r>
              <a:rPr lang="en-US" altLang="ko-KR"/>
              <a:t> </a:t>
            </a:r>
            <a:r>
              <a:rPr lang="ko-KR"/>
              <a:t>만약에</a:t>
            </a:r>
            <a:endParaRPr 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앞에</a:t>
            </a:r>
            <a:r>
              <a:rPr lang="en-US" altLang="ko-KR"/>
              <a:t> </a:t>
            </a:r>
            <a:r>
              <a:rPr lang="ko-KR"/>
              <a:t>보여드렸던</a:t>
            </a:r>
            <a:r>
              <a:rPr lang="en-US" altLang="ko-KR"/>
              <a:t> </a:t>
            </a:r>
            <a:r>
              <a:rPr lang="ko-KR"/>
              <a:t>이</a:t>
            </a:r>
            <a:r>
              <a:rPr lang="en-US" altLang="ko-KR"/>
              <a:t> </a:t>
            </a:r>
            <a:r>
              <a:rPr lang="ko-KR"/>
              <a:t>상황이</a:t>
            </a:r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제</a:t>
            </a:r>
            <a:r>
              <a:rPr lang="en-US" altLang="ko-KR"/>
              <a:t> </a:t>
            </a:r>
            <a:r>
              <a:rPr lang="ko-KR"/>
              <a:t>이름은</a:t>
            </a:r>
            <a:r>
              <a:rPr lang="en-US" altLang="ko-KR"/>
              <a:t> </a:t>
            </a:r>
            <a:r>
              <a:rPr lang="ko-KR"/>
              <a:t>안이수라고</a:t>
            </a:r>
            <a:r>
              <a:rPr lang="en-US" altLang="ko-KR"/>
              <a:t> </a:t>
            </a:r>
            <a:r>
              <a:rPr lang="ko-KR"/>
              <a:t>하구요</a:t>
            </a:r>
            <a:r>
              <a:t>. 현재 무선 공유기 회사에서 엔지니어로 일하고 있습니다. 2018년부터 2년간 GNOME에서 컨트리뷰터로 활동했고 현재는 커널과 관련된 연구를 진행하고 있습니다.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시스템이</a:t>
            </a:r>
            <a:r>
              <a:rPr lang="en-US" altLang="ko-KR"/>
              <a:t> </a:t>
            </a:r>
            <a:r>
              <a:rPr lang="ko-KR"/>
              <a:t>부팅할</a:t>
            </a:r>
            <a:r>
              <a:rPr lang="en-US" altLang="ko-KR"/>
              <a:t> </a:t>
            </a:r>
            <a:r>
              <a:rPr lang="ko-KR"/>
              <a:t>때</a:t>
            </a:r>
            <a:r>
              <a:rPr lang="en-US" altLang="ko-KR"/>
              <a:t> </a:t>
            </a:r>
            <a:r>
              <a:rPr lang="ko-KR"/>
              <a:t>발생한다면</a:t>
            </a:r>
            <a:r>
              <a:rPr lang="en-US" altLang="ko-KR"/>
              <a:t> </a:t>
            </a:r>
            <a:r>
              <a:t>고려해야할게 더 많아지거든요.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gdb</a:t>
            </a:r>
            <a:r>
              <a:rPr lang="ko-KR" altLang="en-US"/>
              <a:t>나</a:t>
            </a:r>
            <a:r>
              <a:rPr lang="en-US" altLang="ko-KR"/>
              <a:t> strace, ftrace</a:t>
            </a:r>
            <a:r>
              <a:rPr lang="ko-KR" altLang="en-US"/>
              <a:t>같은</a:t>
            </a:r>
            <a:r>
              <a:rPr lang="en-US" altLang="ko-KR"/>
              <a:t> </a:t>
            </a:r>
            <a:r>
              <a:rPr lang="ko-KR" altLang="en-US"/>
              <a:t>툴들은</a:t>
            </a:r>
            <a:r>
              <a:rPr lang="en-US" altLang="ko-KR"/>
              <a:t> fs</a:t>
            </a:r>
            <a:r>
              <a:rPr lang="ko-KR" altLang="en-US"/>
              <a:t>내에</a:t>
            </a:r>
            <a:r>
              <a:rPr lang="en-US" altLang="ko-KR"/>
              <a:t> </a:t>
            </a:r>
            <a:r>
              <a:rPr lang="ko-KR" altLang="en-US"/>
              <a:t>저장되어</a:t>
            </a:r>
            <a:r>
              <a:rPr lang="en-US" altLang="ko-KR"/>
              <a:t> </a:t>
            </a:r>
            <a:r>
              <a:rPr lang="ko-KR" altLang="en-US"/>
              <a:t>있는데</a:t>
            </a:r>
            <a:r>
              <a:rPr lang="en-US" altLang="ko-KR"/>
              <a:t> </a:t>
            </a:r>
            <a:r>
              <a:rPr lang="ko-KR" altLang="en-US"/>
              <a:t>문제가</a:t>
            </a:r>
            <a:r>
              <a:rPr lang="en-US" altLang="ko-KR"/>
              <a:t> </a:t>
            </a:r>
            <a:r>
              <a:rPr lang="ko-KR" altLang="en-US"/>
              <a:t>발생하는</a:t>
            </a:r>
            <a:r>
              <a:rPr lang="en-US" altLang="ko-KR"/>
              <a:t> </a:t>
            </a:r>
            <a:r>
              <a:rPr lang="ko-KR" altLang="en-US"/>
              <a:t>시점에</a:t>
            </a:r>
            <a:r>
              <a:rPr lang="en-US" altLang="ko-KR"/>
              <a:t> </a:t>
            </a:r>
            <a:r>
              <a:rPr lang="ko-KR" altLang="en-US"/>
              <a:t>해당</a:t>
            </a:r>
            <a:r>
              <a:rPr lang="en-US" altLang="ko-KR"/>
              <a:t> Fs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마운트중이라면</a:t>
            </a:r>
            <a:r>
              <a:rPr lang="en-US" altLang="ko-KR"/>
              <a:t> </a:t>
            </a:r>
            <a:r>
              <a:rPr lang="ko-KR" altLang="en-US"/>
              <a:t>사용하지</a:t>
            </a:r>
            <a:r>
              <a:rPr lang="en-US" altLang="ko-KR"/>
              <a:t> </a:t>
            </a:r>
            <a:r>
              <a:rPr lang="ko-KR" altLang="en-US"/>
              <a:t>못하구요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타겟</a:t>
            </a:r>
            <a:r>
              <a:rPr lang="en-US" altLang="ko-KR"/>
              <a:t> </a:t>
            </a:r>
            <a:r>
              <a:rPr lang="ko-KR"/>
              <a:t>프로세스와</a:t>
            </a:r>
            <a:r>
              <a:rPr lang="en-US" altLang="ko-KR"/>
              <a:t> </a:t>
            </a:r>
            <a:r>
              <a:rPr lang="ko-KR"/>
              <a:t>디버거들간의</a:t>
            </a:r>
            <a:r>
              <a:rPr lang="en-US" altLang="ko-KR"/>
              <a:t> </a:t>
            </a:r>
            <a:r>
              <a:rPr lang="ko-KR"/>
              <a:t>실행</a:t>
            </a:r>
            <a:r>
              <a:rPr lang="en-US" altLang="ko-KR"/>
              <a:t> </a:t>
            </a:r>
            <a:r>
              <a:rPr lang="ko-KR"/>
              <a:t>순서도</a:t>
            </a:r>
            <a:r>
              <a:rPr lang="en-US" altLang="ko-KR"/>
              <a:t> </a:t>
            </a:r>
            <a:r>
              <a:rPr lang="ko-KR"/>
              <a:t>고려를</a:t>
            </a:r>
            <a:r>
              <a:rPr lang="en-US" altLang="ko-KR"/>
              <a:t> </a:t>
            </a:r>
            <a:r>
              <a:rPr lang="ko-KR"/>
              <a:t>해야돼요</a:t>
            </a:r>
            <a:r>
              <a:rPr lang="en-US" altLang="ko-KR"/>
              <a:t>. </a:t>
            </a:r>
            <a:r>
              <a:rPr lang="ko-KR" altLang="en-US"/>
              <a:t>예를들면</a:t>
            </a:r>
            <a:r>
              <a:rPr lang="en-US" altLang="ko-KR"/>
              <a:t> </a:t>
            </a:r>
            <a:r>
              <a:rPr lang="ko-KR" altLang="en-US"/>
              <a:t>타겟이</a:t>
            </a:r>
            <a:r>
              <a:rPr lang="en-US" altLang="ko-KR"/>
              <a:t> </a:t>
            </a:r>
            <a:r>
              <a:rPr lang="ko-KR" altLang="en-US"/>
              <a:t>실행되기전에</a:t>
            </a:r>
            <a:r>
              <a:rPr lang="en-US" altLang="ko-KR"/>
              <a:t> </a:t>
            </a:r>
            <a:r>
              <a:rPr lang="ko-KR" altLang="en-US"/>
              <a:t>디버거들을</a:t>
            </a:r>
            <a:r>
              <a:rPr lang="en-US" altLang="ko-KR"/>
              <a:t> </a:t>
            </a:r>
            <a:r>
              <a:rPr lang="ko-KR" altLang="en-US"/>
              <a:t>먼저</a:t>
            </a:r>
            <a:r>
              <a:rPr lang="en-US" altLang="ko-KR"/>
              <a:t> </a:t>
            </a:r>
            <a:r>
              <a:rPr lang="ko-KR" altLang="en-US"/>
              <a:t>실행시키게</a:t>
            </a:r>
            <a:r>
              <a:rPr lang="en-US" altLang="ko-KR"/>
              <a:t> </a:t>
            </a:r>
            <a:r>
              <a:rPr lang="ko-KR" altLang="en-US"/>
              <a:t>되면분석이</a:t>
            </a:r>
            <a:r>
              <a:rPr lang="en-US" altLang="ko-KR"/>
              <a:t> </a:t>
            </a:r>
            <a:r>
              <a:rPr lang="ko-KR" altLang="en-US"/>
              <a:t>불가능하겠죠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또한</a:t>
            </a:r>
            <a:r>
              <a:rPr lang="en-US" altLang="ko-KR"/>
              <a:t> </a:t>
            </a:r>
            <a:r>
              <a:rPr lang="ko-KR"/>
              <a:t>임베디드</a:t>
            </a:r>
            <a:r>
              <a:rPr lang="en-US" altLang="ko-KR"/>
              <a:t> </a:t>
            </a:r>
            <a:r>
              <a:rPr lang="ko-KR"/>
              <a:t>시스템에서는</a:t>
            </a:r>
            <a:r>
              <a:rPr lang="en-US" altLang="ko-KR"/>
              <a:t> </a:t>
            </a:r>
            <a:r>
              <a:rPr lang="ko-KR"/>
              <a:t>보안을</a:t>
            </a:r>
            <a:r>
              <a:rPr lang="en-US" altLang="ko-KR"/>
              <a:t> </a:t>
            </a:r>
            <a:r>
              <a:rPr lang="ko-KR"/>
              <a:t>위해</a:t>
            </a:r>
            <a:r>
              <a:rPr lang="en-US" altLang="ko-KR"/>
              <a:t> </a:t>
            </a:r>
            <a:r>
              <a:rPr lang="ko-KR"/>
              <a:t>쉘</a:t>
            </a:r>
            <a:r>
              <a:rPr lang="en-US" altLang="ko-KR"/>
              <a:t> </a:t>
            </a:r>
            <a:r>
              <a:rPr lang="ko-KR"/>
              <a:t>접근을</a:t>
            </a:r>
            <a:r>
              <a:rPr lang="en-US" altLang="ko-KR"/>
              <a:t> </a:t>
            </a:r>
            <a:r>
              <a:rPr lang="ko-KR"/>
              <a:t>막아놓는데</a:t>
            </a:r>
            <a:r>
              <a:rPr lang="en-US" altLang="ko-KR"/>
              <a:t>, </a:t>
            </a:r>
            <a:r>
              <a:rPr lang="ko-KR" altLang="en-US"/>
              <a:t>이러한</a:t>
            </a:r>
            <a:r>
              <a:rPr lang="en-US" altLang="ko-KR"/>
              <a:t> </a:t>
            </a:r>
            <a:r>
              <a:rPr lang="ko-KR" altLang="en-US"/>
              <a:t>환경인</a:t>
            </a:r>
            <a:r>
              <a:rPr lang="en-US" altLang="ko-KR"/>
              <a:t> </a:t>
            </a:r>
            <a:r>
              <a:rPr lang="ko-KR" altLang="en-US"/>
              <a:t>경우에</a:t>
            </a:r>
            <a:r>
              <a:rPr lang="en-US" altLang="ko-KR"/>
              <a:t> </a:t>
            </a:r>
            <a:r>
              <a:rPr lang="ko-KR" altLang="en-US"/>
              <a:t>터미널을</a:t>
            </a:r>
            <a:r>
              <a:rPr lang="en-US" altLang="ko-KR"/>
              <a:t> </a:t>
            </a:r>
            <a:r>
              <a:rPr lang="ko-KR" altLang="en-US"/>
              <a:t>통해</a:t>
            </a:r>
            <a:r>
              <a:rPr lang="en-US" altLang="ko-KR"/>
              <a:t> </a:t>
            </a:r>
            <a:r>
              <a:rPr lang="ko-KR" altLang="en-US"/>
              <a:t>디버거를</a:t>
            </a:r>
            <a:r>
              <a:rPr lang="en-US" altLang="ko-KR"/>
              <a:t> </a:t>
            </a:r>
            <a:r>
              <a:rPr lang="ko-KR" altLang="en-US"/>
              <a:t>실행하기</a:t>
            </a:r>
            <a:r>
              <a:rPr lang="en-US" altLang="ko-KR"/>
              <a:t> </a:t>
            </a:r>
            <a:r>
              <a:rPr lang="ko-KR" altLang="en-US"/>
              <a:t>불가능하죠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</a:t>
            </a:r>
            <a:r>
              <a:rPr lang="en-US" altLang="ko-KR"/>
              <a:t> </a:t>
            </a:r>
            <a:r>
              <a:rPr lang="ko-KR"/>
              <a:t>외에도</a:t>
            </a:r>
            <a:r>
              <a:rPr lang="en-US" altLang="ko-KR"/>
              <a:t> </a:t>
            </a:r>
            <a:r>
              <a:rPr lang="ko-KR"/>
              <a:t>몇가지</a:t>
            </a:r>
            <a:r>
              <a:rPr lang="en-US" altLang="ko-KR"/>
              <a:t> </a:t>
            </a:r>
            <a:r>
              <a:rPr lang="ko-KR"/>
              <a:t>고려를</a:t>
            </a:r>
            <a:r>
              <a:rPr lang="en-US" altLang="ko-KR"/>
              <a:t> </a:t>
            </a:r>
            <a:r>
              <a:rPr lang="ko-KR"/>
              <a:t>해야하는게</a:t>
            </a:r>
            <a:r>
              <a:rPr lang="en-US" altLang="ko-KR"/>
              <a:t> </a:t>
            </a:r>
            <a:r>
              <a:rPr lang="ko-KR"/>
              <a:t>있을거구요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162bb31a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162bb31a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문제, 그 본질도 아니고 다른 부분에 에너지를 쏟아야 하니까 머리도 아프고 너무 귀찮</a:t>
            </a:r>
            <a:r>
              <a:rPr lang="ko-KR"/>
              <a:t>아요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162bb31a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162bb31a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그러지 말고 원래 본질적인 문제에만 집중에서 빨리 끝내</a:t>
            </a:r>
            <a:r>
              <a:rPr lang="ko-KR"/>
              <a:t>는게</a:t>
            </a:r>
            <a:r>
              <a:rPr lang="en-US" altLang="ko-KR"/>
              <a:t> </a:t>
            </a:r>
            <a:r>
              <a:rPr lang="ko-KR"/>
              <a:t>좋겠죠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7162bb31a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7162bb31a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이 문제를 해결하기 위해 코드를 수정해야 하는게 맞다면 커널에 있는 시그널 처리 루틴에서 분석하는게 더 효율적이지 않을까요?</a:t>
            </a:r>
            <a:r>
              <a:rPr lang="en-US"/>
              <a:t> </a:t>
            </a:r>
            <a:r>
              <a:rPr lang="ko-KR" altLang="en-US"/>
              <a:t>저는</a:t>
            </a:r>
            <a:r>
              <a:rPr lang="en-US" altLang="ko-KR"/>
              <a:t> </a:t>
            </a:r>
            <a:r>
              <a:rPr lang="ko-KR" altLang="en-US"/>
              <a:t>이렇게</a:t>
            </a:r>
            <a:r>
              <a:rPr lang="en-US" altLang="ko-KR"/>
              <a:t> </a:t>
            </a:r>
            <a:r>
              <a:rPr lang="ko-KR" altLang="en-US"/>
              <a:t>생각해서</a:t>
            </a:r>
            <a:r>
              <a:rPr lang="en-US" altLang="ko-KR"/>
              <a:t> </a:t>
            </a:r>
            <a:r>
              <a:rPr lang="ko-KR" altLang="en-US"/>
              <a:t>접근하게</a:t>
            </a:r>
            <a:r>
              <a:rPr lang="en-US" altLang="ko-KR"/>
              <a:t> </a:t>
            </a:r>
            <a:r>
              <a:rPr lang="ko-KR" altLang="en-US"/>
              <a:t>되었구요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다시 여기에 2개의 프로세스가 있고 부모가 자식한테 시그널을 보내고 있어요. 이는 유저레벨에서 본 시그널이 처리되는 과정이고요.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실제로 커널은 이와 같아요. 부모는 kill syscall 을 통해 커널에게 시그널을 요청하고 커널은 시그널을 처리하여 자식에게 전달하게 돼죠.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아마 </a:t>
            </a:r>
            <a:r>
              <a:rPr lang="ko-KR"/>
              <a:t>여기</a:t>
            </a:r>
            <a:r>
              <a:rPr lang="en-US" altLang="ko-KR"/>
              <a:t> </a:t>
            </a:r>
            <a:r>
              <a:rPr lang="ko-KR"/>
              <a:t>계신</a:t>
            </a:r>
            <a:r>
              <a:t>분들은 이미 시그널에 대해 알고 계실거에요. 시그널은 현재 리눅스에 존재하는 많은 inter-process communication 중에 하나인데요 간단</a:t>
            </a:r>
            <a:r>
              <a:rPr lang="ko-KR"/>
              <a:t>한</a:t>
            </a:r>
            <a:r>
              <a:t> 예제를 보여드리자면 ....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커널</a:t>
            </a:r>
            <a:r>
              <a:rPr lang="en-US" altLang="ko-KR"/>
              <a:t> </a:t>
            </a:r>
            <a:r>
              <a:rPr lang="ko-KR" altLang="en-US"/>
              <a:t>레벨을</a:t>
            </a:r>
            <a:r>
              <a:rPr lang="en-US" altLang="ko-KR"/>
              <a:t> </a:t>
            </a:r>
            <a:r>
              <a:rPr lang="ko-KR" altLang="en-US"/>
              <a:t>좀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세분화해보면</a:t>
            </a:r>
            <a:r>
              <a:rPr lang="en-US" altLang="ko-KR"/>
              <a:t> </a:t>
            </a:r>
            <a:r>
              <a:rPr lang="ko-KR" altLang="en-US"/>
              <a:t>다음처럼</a:t>
            </a:r>
            <a:r>
              <a:rPr lang="en-US" altLang="ko-KR"/>
              <a:t> </a:t>
            </a:r>
            <a:r>
              <a:rPr lang="ko-KR" altLang="en-US"/>
              <a:t>스테이지</a:t>
            </a:r>
            <a:r>
              <a:rPr lang="en-US" altLang="ko-KR"/>
              <a:t> 3</a:t>
            </a:r>
            <a:r>
              <a:rPr lang="ko-KR" altLang="en-US"/>
              <a:t>개로</a:t>
            </a:r>
            <a:r>
              <a:rPr lang="en-US" altLang="ko-KR"/>
              <a:t> </a:t>
            </a:r>
            <a:r>
              <a:rPr lang="ko-KR" altLang="en-US"/>
              <a:t>나눌수가</a:t>
            </a:r>
            <a:r>
              <a:rPr lang="en-US" altLang="ko-KR"/>
              <a:t> </a:t>
            </a:r>
            <a:r>
              <a:rPr lang="ko-KR" altLang="en-US"/>
              <a:t>있고요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3</a:t>
            </a:r>
            <a:r>
              <a:rPr lang="ko-KR" altLang="en-US"/>
              <a:t>개의</a:t>
            </a:r>
            <a:r>
              <a:rPr lang="en-US" altLang="ko-KR"/>
              <a:t> </a:t>
            </a:r>
            <a:r>
              <a:rPr lang="ko-KR" altLang="en-US"/>
              <a:t>스테이지중에</a:t>
            </a:r>
            <a:r>
              <a:rPr lang="en-US" altLang="ko-KR"/>
              <a:t> </a:t>
            </a:r>
            <a:r>
              <a:rPr lang="ko-KR" altLang="en-US"/>
              <a:t>스테이지</a:t>
            </a:r>
            <a:r>
              <a:rPr lang="en-US" altLang="ko-KR"/>
              <a:t> 3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코드를</a:t>
            </a:r>
            <a:r>
              <a:rPr lang="en-US" altLang="ko-KR"/>
              <a:t> </a:t>
            </a:r>
            <a:r>
              <a:rPr lang="ko-KR" altLang="en-US"/>
              <a:t>수정할거에요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3</a:t>
            </a:r>
            <a:r>
              <a:rPr lang="ko-KR" altLang="en-US"/>
              <a:t>개의</a:t>
            </a:r>
            <a:r>
              <a:rPr lang="en-US" altLang="ko-KR"/>
              <a:t> </a:t>
            </a:r>
            <a:r>
              <a:rPr lang="ko-KR" altLang="en-US"/>
              <a:t>스테이지가</a:t>
            </a:r>
            <a:r>
              <a:rPr lang="en-US" altLang="ko-KR"/>
              <a:t> </a:t>
            </a:r>
            <a:r>
              <a:rPr lang="ko-KR" altLang="en-US"/>
              <a:t>있는데</a:t>
            </a:r>
            <a:r>
              <a:rPr lang="en-US" altLang="ko-KR"/>
              <a:t> </a:t>
            </a:r>
            <a:r>
              <a:rPr lang="ko-KR" altLang="en-US"/>
              <a:t>“왜</a:t>
            </a:r>
            <a:r>
              <a:rPr lang="en-US" altLang="ko-KR"/>
              <a:t> </a:t>
            </a:r>
            <a:r>
              <a:rPr lang="ko-KR" altLang="en-US"/>
              <a:t>하필</a:t>
            </a:r>
            <a:r>
              <a:rPr lang="en-US" altLang="ko-KR"/>
              <a:t> </a:t>
            </a:r>
            <a:r>
              <a:rPr lang="ko-KR" altLang="en-US"/>
              <a:t>스테이지</a:t>
            </a:r>
            <a:r>
              <a:rPr lang="en-US" altLang="ko-KR"/>
              <a:t>3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수정을</a:t>
            </a:r>
            <a:r>
              <a:rPr lang="en-US" altLang="ko-KR"/>
              <a:t> </a:t>
            </a:r>
            <a:r>
              <a:rPr lang="ko-KR" altLang="en-US"/>
              <a:t>할까”라고</a:t>
            </a:r>
            <a:r>
              <a:rPr lang="en-US" altLang="ko-KR"/>
              <a:t> </a:t>
            </a:r>
            <a:r>
              <a:rPr lang="ko-KR" altLang="en-US"/>
              <a:t>생각하실수</a:t>
            </a:r>
            <a:r>
              <a:rPr lang="en-US" altLang="ko-KR"/>
              <a:t> </a:t>
            </a:r>
            <a:r>
              <a:rPr lang="ko-KR" altLang="en-US"/>
              <a:t>있구요</a:t>
            </a:r>
            <a:r>
              <a:rPr lang="en-US" altLang="ko-KR"/>
              <a:t>. </a:t>
            </a:r>
            <a:r>
              <a:rPr lang="ko-KR" altLang="en-US"/>
              <a:t>그</a:t>
            </a:r>
            <a:r>
              <a:rPr lang="en-US" altLang="ko-KR"/>
              <a:t> </a:t>
            </a:r>
            <a:r>
              <a:rPr lang="ko-KR" altLang="en-US"/>
              <a:t>첫번째</a:t>
            </a:r>
            <a:r>
              <a:rPr lang="en-US" altLang="ko-KR"/>
              <a:t> </a:t>
            </a:r>
            <a:r>
              <a:rPr lang="ko-KR" altLang="en-US"/>
              <a:t>이유로는</a:t>
            </a:r>
            <a:r>
              <a:rPr lang="en-US" altLang="ko-KR"/>
              <a:t> </a:t>
            </a:r>
            <a:r>
              <a:rPr lang="ko-KR" altLang="en-US"/>
              <a:t>보안과</a:t>
            </a:r>
            <a:r>
              <a:rPr lang="en-US" altLang="ko-KR"/>
              <a:t> </a:t>
            </a:r>
            <a:r>
              <a:rPr lang="ko-KR" altLang="en-US"/>
              <a:t>관련이</a:t>
            </a:r>
            <a:r>
              <a:rPr lang="en-US" altLang="ko-KR"/>
              <a:t> </a:t>
            </a:r>
            <a:r>
              <a:rPr lang="ko-KR" altLang="en-US"/>
              <a:t>있어요</a:t>
            </a:r>
            <a:r>
              <a:rPr lang="en-US" altLang="ko-KR"/>
              <a:t>. </a:t>
            </a:r>
            <a:r>
              <a:rPr lang="ko-KR" altLang="en-US"/>
              <a:t>커널은</a:t>
            </a:r>
            <a:r>
              <a:rPr lang="en-US" altLang="ko-KR"/>
              <a:t> </a:t>
            </a:r>
            <a:r>
              <a:rPr lang="ko-KR" altLang="en-US"/>
              <a:t>사용자가</a:t>
            </a:r>
            <a:r>
              <a:rPr lang="en-US" altLang="ko-KR"/>
              <a:t> </a:t>
            </a:r>
            <a:r>
              <a:rPr lang="ko-KR" altLang="en-US"/>
              <a:t>보내는</a:t>
            </a:r>
            <a:r>
              <a:rPr lang="en-US" altLang="ko-KR"/>
              <a:t> </a:t>
            </a:r>
            <a:r>
              <a:rPr lang="ko-KR" altLang="en-US"/>
              <a:t>값에</a:t>
            </a:r>
            <a:r>
              <a:rPr lang="en-US" altLang="ko-KR"/>
              <a:t> </a:t>
            </a:r>
            <a:r>
              <a:rPr lang="ko-KR" altLang="en-US"/>
              <a:t>대해</a:t>
            </a:r>
            <a:r>
              <a:rPr lang="en-US" altLang="ko-KR"/>
              <a:t> </a:t>
            </a:r>
            <a:r>
              <a:rPr lang="ko-KR" altLang="en-US"/>
              <a:t>항상</a:t>
            </a:r>
            <a:r>
              <a:rPr lang="en-US" altLang="ko-KR"/>
              <a:t> </a:t>
            </a:r>
            <a:r>
              <a:rPr lang="ko-KR" altLang="en-US"/>
              <a:t>예외처리를</a:t>
            </a:r>
            <a:r>
              <a:rPr lang="en-US" altLang="ko-KR"/>
              <a:t> </a:t>
            </a:r>
            <a:r>
              <a:rPr lang="ko-KR" altLang="en-US"/>
              <a:t>수행해야되는데요</a:t>
            </a:r>
            <a:r>
              <a:rPr lang="en-US" altLang="ko-KR"/>
              <a:t>. </a:t>
            </a:r>
            <a:r>
              <a:rPr lang="ko-KR" altLang="en-US"/>
              <a:t>예를</a:t>
            </a:r>
            <a:r>
              <a:rPr lang="en-US" altLang="ko-KR"/>
              <a:t> </a:t>
            </a:r>
            <a:r>
              <a:rPr lang="ko-KR" altLang="en-US"/>
              <a:t>들면</a:t>
            </a:r>
            <a:r>
              <a:rPr lang="en-US" altLang="ko-KR"/>
              <a:t> </a:t>
            </a:r>
            <a:r>
              <a:rPr lang="ko-KR" altLang="en-US"/>
              <a:t>사용자는</a:t>
            </a:r>
            <a:r>
              <a:rPr lang="en-US" altLang="ko-KR"/>
              <a:t> </a:t>
            </a:r>
            <a:r>
              <a:rPr lang="ko-KR" altLang="en-US"/>
              <a:t>시그널</a:t>
            </a:r>
            <a:r>
              <a:rPr lang="en-US" altLang="ko-KR"/>
              <a:t> </a:t>
            </a:r>
            <a:r>
              <a:rPr lang="ko-KR" altLang="en-US"/>
              <a:t>번호가</a:t>
            </a:r>
            <a:r>
              <a:rPr lang="en-US" altLang="ko-KR"/>
              <a:t> </a:t>
            </a:r>
            <a:r>
              <a:rPr lang="ko-KR" altLang="en-US"/>
              <a:t>아닌</a:t>
            </a:r>
            <a:r>
              <a:rPr lang="en-US" altLang="ko-KR"/>
              <a:t> </a:t>
            </a:r>
            <a:r>
              <a:rPr lang="ko-KR" altLang="en-US"/>
              <a:t>다른</a:t>
            </a:r>
            <a:r>
              <a:rPr lang="en-US" altLang="ko-KR"/>
              <a:t> </a:t>
            </a:r>
            <a:r>
              <a:rPr lang="ko-KR" altLang="en-US"/>
              <a:t>정수값을</a:t>
            </a:r>
            <a:r>
              <a:rPr lang="en-US" altLang="ko-KR"/>
              <a:t> </a:t>
            </a:r>
            <a:r>
              <a:rPr lang="ko-KR" altLang="en-US"/>
              <a:t>커널에게</a:t>
            </a:r>
            <a:r>
              <a:rPr lang="en-US" altLang="ko-KR"/>
              <a:t> </a:t>
            </a:r>
            <a:r>
              <a:rPr lang="ko-KR" altLang="en-US"/>
              <a:t>전달할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있기</a:t>
            </a:r>
            <a:r>
              <a:rPr lang="en-US" altLang="ko-KR"/>
              <a:t> </a:t>
            </a:r>
            <a:r>
              <a:rPr lang="ko-KR" altLang="en-US"/>
              <a:t>때문에</a:t>
            </a:r>
            <a:r>
              <a:rPr lang="en-US" altLang="ko-KR"/>
              <a:t> </a:t>
            </a:r>
            <a:r>
              <a:rPr lang="ko-KR" altLang="en-US"/>
              <a:t>항상</a:t>
            </a:r>
            <a:r>
              <a:rPr lang="en-US" altLang="ko-KR"/>
              <a:t> </a:t>
            </a:r>
            <a:r>
              <a:rPr lang="ko-KR" altLang="en-US"/>
              <a:t>확인을</a:t>
            </a:r>
            <a:r>
              <a:rPr lang="en-US" altLang="ko-KR"/>
              <a:t> </a:t>
            </a:r>
            <a:r>
              <a:rPr lang="ko-KR" altLang="en-US"/>
              <a:t>해야돼요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두번째는</a:t>
            </a:r>
            <a:r>
              <a:rPr lang="en-US" altLang="ko-KR"/>
              <a:t> </a:t>
            </a:r>
            <a:r>
              <a:rPr lang="ko-KR"/>
              <a:t>프로세스를</a:t>
            </a:r>
            <a:r>
              <a:rPr lang="en-US" altLang="ko-KR"/>
              <a:t> </a:t>
            </a:r>
            <a:r>
              <a:rPr lang="ko-KR"/>
              <a:t>확인해야</a:t>
            </a:r>
            <a:r>
              <a:rPr lang="en-US" altLang="ko-KR"/>
              <a:t> </a:t>
            </a:r>
            <a:r>
              <a:rPr lang="ko-KR"/>
              <a:t>하는데요</a:t>
            </a:r>
            <a:r>
              <a:rPr lang="en-US" altLang="ko-KR"/>
              <a:t>. </a:t>
            </a:r>
            <a:r>
              <a:rPr lang="ko-KR" altLang="en-US"/>
              <a:t>타겟이</a:t>
            </a:r>
            <a:r>
              <a:rPr lang="en-US" altLang="ko-KR"/>
              <a:t> </a:t>
            </a:r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/>
              <a:t>시스템에</a:t>
            </a:r>
            <a:r>
              <a:rPr lang="en-US" altLang="ko-KR"/>
              <a:t> </a:t>
            </a:r>
            <a:r>
              <a:rPr lang="ko-KR" altLang="en-US"/>
              <a:t>살아있는지</a:t>
            </a:r>
            <a:r>
              <a:rPr lang="en-US" altLang="ko-KR"/>
              <a:t> </a:t>
            </a:r>
            <a:r>
              <a:rPr lang="ko-KR" altLang="en-US"/>
              <a:t>확인하는</a:t>
            </a:r>
            <a:r>
              <a:rPr lang="en-US" altLang="ko-KR"/>
              <a:t> </a:t>
            </a:r>
            <a:r>
              <a:rPr lang="ko-KR" altLang="en-US"/>
              <a:t>작업이구요</a:t>
            </a:r>
            <a:r>
              <a:rPr lang="en-US" altLang="ko-KR"/>
              <a:t>. </a:t>
            </a: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프로세스가</a:t>
            </a:r>
            <a:r>
              <a:rPr lang="en-US" altLang="ko-KR"/>
              <a:t> </a:t>
            </a:r>
            <a:r>
              <a:rPr lang="ko-KR" altLang="en-US"/>
              <a:t>없다면</a:t>
            </a:r>
            <a:r>
              <a:rPr lang="en-US" altLang="ko-KR"/>
              <a:t> </a:t>
            </a:r>
            <a:r>
              <a:rPr lang="ko-KR" altLang="en-US"/>
              <a:t>굳이시그널을</a:t>
            </a:r>
            <a:r>
              <a:rPr lang="en-US" altLang="ko-KR"/>
              <a:t> </a:t>
            </a:r>
            <a:r>
              <a:rPr lang="ko-KR" altLang="en-US"/>
              <a:t>처리할</a:t>
            </a:r>
            <a:r>
              <a:rPr lang="en-US" altLang="ko-KR"/>
              <a:t> </a:t>
            </a:r>
            <a:r>
              <a:rPr lang="ko-KR" altLang="en-US"/>
              <a:t>필요가</a:t>
            </a:r>
            <a:r>
              <a:rPr lang="en-US" altLang="ko-KR"/>
              <a:t> </a:t>
            </a:r>
            <a:r>
              <a:rPr lang="ko-KR" altLang="en-US"/>
              <a:t>없겠죠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 </a:t>
            </a:r>
            <a:r>
              <a:rPr lang="ko-KR" altLang="en-US"/>
              <a:t>하나의</a:t>
            </a:r>
            <a:r>
              <a:rPr lang="en-US" altLang="ko-KR"/>
              <a:t> </a:t>
            </a:r>
            <a:r>
              <a:rPr lang="ko-KR" altLang="en-US"/>
              <a:t>프로세스에</a:t>
            </a:r>
            <a:r>
              <a:rPr lang="en-US" altLang="ko-KR"/>
              <a:t> </a:t>
            </a:r>
            <a:r>
              <a:rPr lang="ko-KR" altLang="en-US"/>
              <a:t>스레드가</a:t>
            </a:r>
            <a:r>
              <a:rPr lang="en-US" altLang="ko-KR"/>
              <a:t> </a:t>
            </a:r>
            <a:r>
              <a:rPr lang="ko-KR" altLang="en-US"/>
              <a:t>여러개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경우</a:t>
            </a:r>
            <a:r>
              <a:rPr lang="en-US" altLang="ko-KR"/>
              <a:t> </a:t>
            </a:r>
            <a:r>
              <a:rPr lang="ko-KR" altLang="en-US"/>
              <a:t>어떤</a:t>
            </a:r>
            <a:r>
              <a:rPr lang="en-US" altLang="ko-KR"/>
              <a:t> </a:t>
            </a:r>
            <a:r>
              <a:rPr lang="ko-KR" altLang="en-US"/>
              <a:t>스레드에</a:t>
            </a:r>
            <a:r>
              <a:rPr lang="en-US" altLang="ko-KR"/>
              <a:t> </a:t>
            </a:r>
            <a:r>
              <a:rPr lang="ko-KR" altLang="en-US"/>
              <a:t>전달할건지도</a:t>
            </a:r>
            <a:r>
              <a:rPr lang="en-US" altLang="ko-KR"/>
              <a:t> </a:t>
            </a:r>
            <a:r>
              <a:rPr lang="ko-KR" altLang="en-US"/>
              <a:t>확인해야</a:t>
            </a:r>
            <a:r>
              <a:rPr lang="en-US" altLang="ko-KR"/>
              <a:t> </a:t>
            </a:r>
            <a:r>
              <a:rPr lang="ko-KR" altLang="en-US"/>
              <a:t>하구요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코드</a:t>
            </a:r>
            <a:r>
              <a:rPr lang="en-US" altLang="ko-KR"/>
              <a:t> </a:t>
            </a:r>
            <a:r>
              <a:rPr lang="ko-KR"/>
              <a:t>레벨에서는</a:t>
            </a:r>
            <a:r>
              <a:rPr lang="en-US" altLang="ko-KR"/>
              <a:t> </a:t>
            </a:r>
            <a:r>
              <a:rPr lang="ko-KR"/>
              <a:t>널</a:t>
            </a:r>
            <a:r>
              <a:rPr lang="en-US" altLang="ko-KR"/>
              <a:t> </a:t>
            </a:r>
            <a:r>
              <a:rPr lang="ko-KR"/>
              <a:t>포인터를</a:t>
            </a:r>
            <a:r>
              <a:rPr lang="en-US" altLang="ko-KR"/>
              <a:t> </a:t>
            </a:r>
            <a:r>
              <a:rPr lang="ko-KR"/>
              <a:t>체크해야하고</a:t>
            </a:r>
            <a:endParaRPr lang="en-US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</a:t>
            </a:r>
            <a:r>
              <a:rPr lang="en-US" altLang="ko-KR"/>
              <a:t> </a:t>
            </a:r>
            <a:r>
              <a:rPr lang="ko-KR"/>
              <a:t>외에도</a:t>
            </a:r>
            <a:r>
              <a:rPr lang="en-US" altLang="ko-KR"/>
              <a:t> </a:t>
            </a:r>
            <a:r>
              <a:rPr lang="ko-KR"/>
              <a:t>시큐리티</a:t>
            </a:r>
            <a:r>
              <a:rPr lang="en-US" altLang="ko-KR"/>
              <a:t> </a:t>
            </a:r>
            <a:r>
              <a:rPr lang="ko-KR"/>
              <a:t>관련이라던지</a:t>
            </a:r>
            <a:r>
              <a:rPr lang="en-US" altLang="ko-KR"/>
              <a:t> </a:t>
            </a:r>
            <a:r>
              <a:rPr lang="ko-KR"/>
              <a:t>여러가지</a:t>
            </a:r>
            <a:r>
              <a:rPr lang="en-US" altLang="ko-KR"/>
              <a:t> </a:t>
            </a:r>
            <a:r>
              <a:rPr lang="ko-KR" altLang="en-US"/>
              <a:t>사항들이</a:t>
            </a:r>
            <a:r>
              <a:rPr lang="en-US" altLang="ko-KR"/>
              <a:t> </a:t>
            </a:r>
            <a:r>
              <a:rPr lang="ko-KR"/>
              <a:t>있겠죠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스테이지</a:t>
            </a:r>
            <a:r>
              <a:rPr lang="en-US" altLang="ko-KR"/>
              <a:t>3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하는</a:t>
            </a:r>
            <a:r>
              <a:rPr lang="en-US" altLang="ko-KR"/>
              <a:t> </a:t>
            </a:r>
            <a:r>
              <a:rPr lang="ko-KR" altLang="en-US"/>
              <a:t>이유는</a:t>
            </a:r>
            <a:r>
              <a:rPr lang="en-US" altLang="ko-KR"/>
              <a:t> </a:t>
            </a:r>
            <a:r>
              <a:rPr lang="ko-KR" altLang="en-US"/>
              <a:t>알겠는데</a:t>
            </a:r>
            <a:r>
              <a:rPr lang="en-US" altLang="ko-KR"/>
              <a:t> </a:t>
            </a:r>
            <a:r>
              <a:rPr lang="ko-KR" altLang="en-US"/>
              <a:t>그럼</a:t>
            </a:r>
            <a:r>
              <a:rPr lang="en-US" altLang="ko-KR"/>
              <a:t> </a:t>
            </a:r>
            <a:r>
              <a:rPr lang="ko-KR" altLang="en-US"/>
              <a:t>어떤</a:t>
            </a:r>
            <a:r>
              <a:rPr lang="en-US" altLang="ko-KR"/>
              <a:t> </a:t>
            </a:r>
            <a:r>
              <a:rPr lang="ko-KR" altLang="en-US"/>
              <a:t>방식으로</a:t>
            </a:r>
            <a:r>
              <a:rPr lang="en-US" altLang="ko-KR"/>
              <a:t> </a:t>
            </a:r>
            <a:r>
              <a:rPr lang="ko-KR" altLang="en-US"/>
              <a:t>수정을</a:t>
            </a:r>
            <a:r>
              <a:rPr lang="en-US" altLang="ko-KR"/>
              <a:t> </a:t>
            </a:r>
            <a:r>
              <a:rPr lang="ko-KR" altLang="en-US"/>
              <a:t>해야할까요</a:t>
            </a:r>
            <a:r>
              <a:rPr lang="en-US" altLang="ko-KR"/>
              <a:t>? </a:t>
            </a:r>
            <a:r>
              <a:rPr lang="ko-KR" altLang="en-US"/>
              <a:t>간단하게</a:t>
            </a:r>
            <a:r>
              <a:rPr lang="en-US" altLang="ko-KR"/>
              <a:t> </a:t>
            </a:r>
            <a:r>
              <a:rPr lang="ko-KR" altLang="en-US"/>
              <a:t>살펴보면</a:t>
            </a:r>
            <a:r>
              <a:rPr lang="en-US" altLang="ko-KR"/>
              <a:t> </a:t>
            </a:r>
            <a:r>
              <a:rPr lang="ko-KR" altLang="en-US"/>
              <a:t>첫번째로는</a:t>
            </a:r>
            <a:r>
              <a:rPr lang="en-US" altLang="ko-KR"/>
              <a:t> </a:t>
            </a:r>
            <a:r>
              <a:rPr lang="ko-KR" altLang="en-US"/>
              <a:t>트레이싱에</a:t>
            </a:r>
            <a:r>
              <a:rPr lang="en-US" altLang="ko-KR"/>
              <a:t> </a:t>
            </a:r>
            <a:r>
              <a:rPr lang="ko-KR" altLang="en-US"/>
              <a:t>필요없는</a:t>
            </a:r>
            <a:r>
              <a:rPr lang="en-US" altLang="ko-KR"/>
              <a:t> </a:t>
            </a:r>
            <a:r>
              <a:rPr lang="ko-KR" altLang="en-US"/>
              <a:t>시그널을</a:t>
            </a:r>
            <a:r>
              <a:rPr lang="en-US" altLang="ko-KR"/>
              <a:t> </a:t>
            </a:r>
            <a:r>
              <a:rPr lang="ko-KR" altLang="en-US"/>
              <a:t>전부</a:t>
            </a:r>
            <a:r>
              <a:rPr lang="en-US" altLang="ko-KR"/>
              <a:t> </a:t>
            </a:r>
            <a:r>
              <a:rPr lang="ko-KR" altLang="en-US"/>
              <a:t>필터링할거에요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printk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이용해서</a:t>
            </a:r>
            <a:r>
              <a:rPr lang="en-US" altLang="ko-KR"/>
              <a:t> </a:t>
            </a:r>
            <a:r>
              <a:rPr lang="ko-KR" altLang="en-US"/>
              <a:t>콘솔로</a:t>
            </a:r>
            <a:r>
              <a:rPr lang="en-US" altLang="ko-KR"/>
              <a:t> </a:t>
            </a:r>
            <a:r>
              <a:rPr lang="ko-KR" altLang="en-US"/>
              <a:t>출력을</a:t>
            </a:r>
            <a:r>
              <a:rPr lang="en-US" altLang="ko-KR"/>
              <a:t> </a:t>
            </a:r>
            <a:r>
              <a:rPr lang="ko-KR" altLang="en-US"/>
              <a:t>할거구요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내용에는</a:t>
            </a:r>
            <a:r>
              <a:rPr lang="en-US" altLang="ko-KR"/>
              <a:t> sender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프로세스</a:t>
            </a:r>
            <a:r>
              <a:rPr lang="en-US" altLang="ko-KR"/>
              <a:t> </a:t>
            </a:r>
            <a:r>
              <a:rPr lang="ko-KR" altLang="en-US"/>
              <a:t>이름과</a:t>
            </a:r>
            <a:r>
              <a:rPr lang="en-US" altLang="ko-KR"/>
              <a:t> pid, receiver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프로세스</a:t>
            </a:r>
            <a:r>
              <a:rPr lang="en-US" altLang="ko-KR"/>
              <a:t> </a:t>
            </a:r>
            <a:r>
              <a:rPr lang="ko-KR" altLang="en-US"/>
              <a:t>이름과</a:t>
            </a:r>
            <a:r>
              <a:rPr lang="en-US" altLang="ko-KR"/>
              <a:t> pid, </a:t>
            </a:r>
            <a:r>
              <a:rPr lang="ko-KR" altLang="en-US"/>
              <a:t>그리고</a:t>
            </a:r>
            <a:r>
              <a:rPr lang="en-US" altLang="ko-KR"/>
              <a:t> </a:t>
            </a:r>
            <a:r>
              <a:rPr lang="ko-KR" altLang="en-US"/>
              <a:t>시그널</a:t>
            </a:r>
            <a:r>
              <a:rPr lang="en-US" altLang="ko-KR"/>
              <a:t> </a:t>
            </a:r>
            <a:r>
              <a:rPr lang="ko-KR" altLang="en-US"/>
              <a:t>번호를</a:t>
            </a:r>
            <a:r>
              <a:rPr lang="en-US" altLang="ko-KR"/>
              <a:t> </a:t>
            </a:r>
            <a:r>
              <a:rPr lang="ko-KR" altLang="en-US"/>
              <a:t>출력하구요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이는</a:t>
            </a:r>
            <a:r>
              <a:rPr lang="en-US" altLang="ko-KR"/>
              <a:t> </a:t>
            </a:r>
            <a:r>
              <a:rPr lang="ko-KR"/>
              <a:t>앞서</a:t>
            </a:r>
            <a:r>
              <a:rPr lang="en-US" altLang="ko-KR"/>
              <a:t> </a:t>
            </a:r>
            <a:r>
              <a:rPr lang="ko-KR"/>
              <a:t>살펴본</a:t>
            </a:r>
            <a:r>
              <a:rPr lang="en-US" altLang="ko-KR"/>
              <a:t> </a:t>
            </a:r>
            <a:r>
              <a:rPr lang="ko-KR"/>
              <a:t>정보를</a:t>
            </a:r>
            <a:r>
              <a:rPr lang="en-US" altLang="ko-KR"/>
              <a:t> </a:t>
            </a:r>
            <a:r>
              <a:rPr lang="ko-KR"/>
              <a:t>바탕으로</a:t>
            </a:r>
            <a:r>
              <a:rPr lang="en-US" altLang="ko-KR"/>
              <a:t> </a:t>
            </a:r>
            <a:r>
              <a:rPr lang="ko-KR"/>
              <a:t>만든</a:t>
            </a:r>
            <a:r>
              <a:rPr lang="en-US" altLang="ko-KR"/>
              <a:t> </a:t>
            </a:r>
            <a:r>
              <a:rPr lang="ko-KR"/>
              <a:t>간단한</a:t>
            </a:r>
            <a:r>
              <a:rPr lang="en-US" altLang="ko-KR"/>
              <a:t> </a:t>
            </a:r>
            <a:r>
              <a:rPr lang="ko-KR"/>
              <a:t>패치인데요</a:t>
            </a:r>
            <a:r>
              <a:rPr lang="en-US" altLang="ko-KR"/>
              <a:t> </a:t>
            </a:r>
            <a:r>
              <a:rPr lang="ko-KR" altLang="en-US"/>
              <a:t>저는</a:t>
            </a:r>
            <a:r>
              <a:rPr lang="en-US" altLang="ko-KR"/>
              <a:t> sigchld</a:t>
            </a:r>
            <a:r>
              <a:rPr lang="ko-KR" altLang="en-US"/>
              <a:t>와</a:t>
            </a:r>
            <a:r>
              <a:rPr lang="en-US" altLang="ko-KR"/>
              <a:t> sigalrm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필터링하고</a:t>
            </a:r>
            <a:r>
              <a:rPr lang="en-US" altLang="ko-KR"/>
              <a:t> sender</a:t>
            </a:r>
            <a:r>
              <a:rPr lang="ko-KR" altLang="en-US"/>
              <a:t>와</a:t>
            </a:r>
            <a:r>
              <a:rPr lang="en-US" altLang="ko-KR"/>
              <a:t> receiver </a:t>
            </a:r>
            <a:r>
              <a:rPr lang="ko-KR" altLang="en-US"/>
              <a:t>그리고</a:t>
            </a:r>
            <a:r>
              <a:rPr lang="en-US" altLang="ko-KR"/>
              <a:t> </a:t>
            </a:r>
            <a:r>
              <a:rPr lang="ko-KR" altLang="en-US"/>
              <a:t>시그널번호를</a:t>
            </a:r>
            <a:r>
              <a:rPr lang="en-US" altLang="ko-KR"/>
              <a:t> </a:t>
            </a:r>
            <a:r>
              <a:rPr lang="ko-KR" altLang="en-US"/>
              <a:t>출력하도록</a:t>
            </a:r>
            <a:r>
              <a:rPr lang="en-US" altLang="ko-KR"/>
              <a:t> </a:t>
            </a:r>
            <a:r>
              <a:rPr lang="ko-KR" altLang="en-US"/>
              <a:t>수정했어요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여기</a:t>
            </a:r>
            <a:r>
              <a:rPr lang="en-US" altLang="ko-KR"/>
              <a:t> </a:t>
            </a:r>
            <a:r>
              <a:rPr lang="ko-KR"/>
              <a:t>부모와</a:t>
            </a:r>
            <a:r>
              <a:rPr lang="en-US" altLang="ko-KR"/>
              <a:t> </a:t>
            </a:r>
            <a:r>
              <a:rPr lang="ko-KR"/>
              <a:t>자식</a:t>
            </a:r>
            <a:r>
              <a:rPr lang="en-US" altLang="ko-KR"/>
              <a:t>, </a:t>
            </a:r>
            <a:r>
              <a:rPr lang="ko-KR"/>
              <a:t>두개의</a:t>
            </a:r>
            <a:r>
              <a:rPr lang="en-US" altLang="ko-KR"/>
              <a:t> </a:t>
            </a:r>
            <a:r>
              <a:rPr lang="ko-KR"/>
              <a:t>프로세스가</a:t>
            </a:r>
            <a:r>
              <a:rPr lang="en-US" altLang="ko-KR"/>
              <a:t> </a:t>
            </a:r>
            <a:r>
              <a:rPr lang="ko-KR"/>
              <a:t>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</a:t>
            </a:r>
            <a:r>
              <a:rPr lang="en-US" altLang="ko-KR"/>
              <a:t> </a:t>
            </a:r>
            <a:r>
              <a:rPr lang="ko-KR" altLang="en-US"/>
              <a:t>내용은</a:t>
            </a:r>
            <a:r>
              <a:rPr lang="en-US" altLang="ko-KR"/>
              <a:t> kill </a:t>
            </a:r>
            <a:r>
              <a:rPr lang="ko-KR" altLang="en-US"/>
              <a:t>시스템콜이</a:t>
            </a:r>
            <a:r>
              <a:rPr lang="en-US" altLang="ko-KR"/>
              <a:t> </a:t>
            </a:r>
            <a:r>
              <a:rPr lang="ko-KR" altLang="en-US"/>
              <a:t>호출되었을때</a:t>
            </a:r>
            <a:r>
              <a:rPr lang="en-US" altLang="ko-KR"/>
              <a:t> </a:t>
            </a:r>
            <a:r>
              <a:rPr lang="ko-KR" altLang="en-US"/>
              <a:t>실행되는</a:t>
            </a:r>
            <a:r>
              <a:rPr lang="en-US" altLang="ko-KR"/>
              <a:t> </a:t>
            </a:r>
            <a:r>
              <a:rPr lang="ko-KR" altLang="en-US"/>
              <a:t>커널</a:t>
            </a:r>
            <a:r>
              <a:rPr lang="en-US" altLang="ko-KR"/>
              <a:t> </a:t>
            </a:r>
            <a:r>
              <a:rPr lang="ko-KR" altLang="en-US"/>
              <a:t>콜스택이구요</a:t>
            </a:r>
            <a:r>
              <a:rPr lang="en-US" altLang="ko-KR"/>
              <a:t>. </a:t>
            </a:r>
            <a:r>
              <a:rPr lang="ko-KR"/>
              <a:t>해당</a:t>
            </a:r>
            <a:r>
              <a:rPr lang="en-US" altLang="ko-KR"/>
              <a:t> </a:t>
            </a:r>
            <a:r>
              <a:rPr lang="ko-KR" altLang="en-US"/>
              <a:t>패치</a:t>
            </a:r>
            <a:r>
              <a:t>는 __send_signal 함수내에 complete_signal이 완료되고 나서 출력하도록 적용</a:t>
            </a:r>
            <a:r>
              <a:rPr lang="ko-KR"/>
              <a:t>했습니다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162bb31a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162bb31a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그럼</a:t>
            </a:r>
            <a:r>
              <a:rPr lang="en-US" altLang="ko-KR"/>
              <a:t> </a:t>
            </a:r>
            <a:r>
              <a:rPr lang="ko-KR" altLang="en-US"/>
              <a:t>지금부터</a:t>
            </a:r>
            <a:r>
              <a:rPr lang="en-US" altLang="ko-KR"/>
              <a:t> </a:t>
            </a:r>
            <a:r>
              <a:rPr lang="ko-KR" altLang="en-US"/>
              <a:t>앞서</a:t>
            </a:r>
            <a:r>
              <a:rPr lang="en-US" altLang="ko-KR"/>
              <a:t> </a:t>
            </a:r>
            <a:r>
              <a:rPr lang="ko-KR" altLang="en-US"/>
              <a:t>설명드린</a:t>
            </a:r>
            <a:r>
              <a:rPr lang="en-US" altLang="ko-KR"/>
              <a:t> </a:t>
            </a:r>
            <a:r>
              <a:rPr lang="ko-KR" altLang="en-US"/>
              <a:t>패치를</a:t>
            </a:r>
            <a:r>
              <a:rPr lang="en-US" altLang="ko-KR"/>
              <a:t> </a:t>
            </a:r>
            <a:r>
              <a:rPr lang="ko-KR" altLang="en-US"/>
              <a:t>적용한</a:t>
            </a:r>
            <a:r>
              <a:rPr lang="en-US" altLang="ko-KR"/>
              <a:t> </a:t>
            </a:r>
            <a:r>
              <a:rPr lang="ko-KR" altLang="en-US"/>
              <a:t>시스템을</a:t>
            </a:r>
            <a:r>
              <a:rPr lang="en-US" altLang="ko-KR"/>
              <a:t> </a:t>
            </a:r>
            <a:r>
              <a:rPr lang="ko-KR" altLang="en-US"/>
              <a:t>이용하여</a:t>
            </a:r>
            <a:r>
              <a:rPr lang="en-US" altLang="ko-KR"/>
              <a:t> </a:t>
            </a:r>
            <a:r>
              <a:rPr lang="ko-KR" altLang="en-US"/>
              <a:t>간단하게</a:t>
            </a:r>
            <a:r>
              <a:rPr lang="en-US" altLang="ko-KR"/>
              <a:t> </a:t>
            </a:r>
            <a:r>
              <a:rPr lang="ko-KR" altLang="en-US"/>
              <a:t>보여드리도록</a:t>
            </a:r>
            <a:r>
              <a:rPr lang="en-US" altLang="ko-KR"/>
              <a:t> </a:t>
            </a:r>
            <a:r>
              <a:rPr lang="ko-KR" altLang="en-US"/>
              <a:t>하겠습니다</a:t>
            </a:r>
            <a:r>
              <a:rPr lang="en-US" altLang="ko-KR"/>
              <a:t>. (</a:t>
            </a:r>
            <a:r>
              <a:rPr lang="ko-KR" altLang="en-US"/>
              <a:t>터미널을</a:t>
            </a:r>
            <a:r>
              <a:rPr lang="en-US" altLang="ko-KR"/>
              <a:t> </a:t>
            </a:r>
            <a:r>
              <a:rPr lang="ko-KR" altLang="en-US"/>
              <a:t>보여준다</a:t>
            </a:r>
            <a:r>
              <a:rPr lang="en-US" altLang="ko-KR"/>
              <a:t>) 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터미널은</a:t>
            </a:r>
            <a:r>
              <a:rPr lang="en-US" altLang="ko-KR"/>
              <a:t> </a:t>
            </a:r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/>
              <a:t>라즈베리파이에</a:t>
            </a:r>
            <a:r>
              <a:rPr lang="en-US" altLang="ko-KR"/>
              <a:t> </a:t>
            </a:r>
            <a:r>
              <a:rPr lang="ko-KR" altLang="en-US"/>
              <a:t>연결되어</a:t>
            </a:r>
            <a:r>
              <a:rPr lang="en-US" altLang="ko-KR"/>
              <a:t> </a:t>
            </a:r>
            <a:r>
              <a:rPr lang="ko-KR" altLang="en-US"/>
              <a:t>있구요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상태에서</a:t>
            </a:r>
            <a:r>
              <a:rPr lang="en-US" altLang="ko-KR"/>
              <a:t> </a:t>
            </a:r>
            <a:r>
              <a:rPr lang="ko-KR" altLang="en-US"/>
              <a:t>재부팅을</a:t>
            </a:r>
            <a:r>
              <a:rPr lang="en-US" altLang="ko-KR"/>
              <a:t> </a:t>
            </a:r>
            <a:r>
              <a:rPr lang="ko-KR" altLang="en-US"/>
              <a:t>수행하도록</a:t>
            </a:r>
            <a:r>
              <a:rPr lang="en-US" altLang="ko-KR"/>
              <a:t> </a:t>
            </a:r>
            <a:r>
              <a:rPr lang="ko-KR" altLang="en-US"/>
              <a:t>하겠습니다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현재</a:t>
            </a:r>
            <a:r>
              <a:rPr lang="en-US" altLang="ko-KR"/>
              <a:t> </a:t>
            </a:r>
            <a:r>
              <a:rPr lang="ko-KR" altLang="en-US"/>
              <a:t>부팅하고</a:t>
            </a:r>
            <a:r>
              <a:rPr lang="en-US" altLang="ko-KR"/>
              <a:t> </a:t>
            </a:r>
            <a:r>
              <a:rPr lang="ko-KR" altLang="en-US"/>
              <a:t>있는</a:t>
            </a:r>
            <a:r>
              <a:rPr lang="en-US" altLang="ko-KR"/>
              <a:t> </a:t>
            </a:r>
            <a:r>
              <a:rPr lang="ko-KR" altLang="en-US"/>
              <a:t>상태고요</a:t>
            </a:r>
            <a:r>
              <a:rPr lang="en-US" altLang="ko-KR"/>
              <a:t>. </a:t>
            </a:r>
            <a:r>
              <a:rPr lang="ko-KR" altLang="en-US"/>
              <a:t>부팅후에</a:t>
            </a:r>
            <a:r>
              <a:rPr lang="en-US" altLang="ko-KR"/>
              <a:t> </a:t>
            </a:r>
            <a:r>
              <a:rPr lang="ko-KR" altLang="en-US"/>
              <a:t>계속</a:t>
            </a:r>
            <a:r>
              <a:rPr lang="en-US" altLang="ko-KR"/>
              <a:t> </a:t>
            </a:r>
            <a:r>
              <a:rPr lang="ko-KR" altLang="en-US"/>
              <a:t>설명드리도록</a:t>
            </a:r>
            <a:r>
              <a:rPr lang="en-US" altLang="ko-KR"/>
              <a:t> </a:t>
            </a:r>
            <a:r>
              <a:rPr lang="ko-KR" altLang="en-US"/>
              <a:t>하겠습니다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부팅이</a:t>
            </a:r>
            <a:r>
              <a:rPr lang="en-US" altLang="ko-KR"/>
              <a:t> </a:t>
            </a:r>
            <a:r>
              <a:rPr lang="ko-KR" altLang="en-US"/>
              <a:t>완료</a:t>
            </a:r>
            <a:r>
              <a:rPr lang="en-US" altLang="ko-KR"/>
              <a:t> </a:t>
            </a:r>
            <a:r>
              <a:rPr lang="ko-KR" altLang="en-US"/>
              <a:t>되었는데요</a:t>
            </a:r>
            <a:r>
              <a:rPr lang="en-US" altLang="ko-KR"/>
              <a:t>. </a:t>
            </a:r>
            <a:r>
              <a:rPr lang="ko-KR" altLang="en-US"/>
              <a:t>천천히</a:t>
            </a:r>
            <a:r>
              <a:rPr lang="en-US" altLang="ko-KR"/>
              <a:t> </a:t>
            </a:r>
            <a:r>
              <a:rPr lang="ko-KR" altLang="en-US"/>
              <a:t>부팅</a:t>
            </a:r>
            <a:r>
              <a:rPr lang="en-US" altLang="ko-KR"/>
              <a:t> </a:t>
            </a:r>
            <a:r>
              <a:rPr lang="ko-KR" altLang="en-US"/>
              <a:t>메세지를</a:t>
            </a:r>
            <a:r>
              <a:rPr lang="en-US" altLang="ko-KR"/>
              <a:t> </a:t>
            </a:r>
            <a:r>
              <a:rPr lang="ko-KR" altLang="en-US"/>
              <a:t>분석하도록</a:t>
            </a:r>
            <a:r>
              <a:rPr lang="en-US" altLang="ko-KR"/>
              <a:t> </a:t>
            </a:r>
            <a:r>
              <a:rPr lang="ko-KR" altLang="en-US"/>
              <a:t>하겠습니다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보시는바와같이</a:t>
            </a:r>
            <a:r>
              <a:rPr lang="en-US" altLang="ko-KR"/>
              <a:t> </a:t>
            </a:r>
            <a:r>
              <a:rPr lang="ko-KR" altLang="en-US"/>
              <a:t>부팅단계에서</a:t>
            </a:r>
            <a:r>
              <a:rPr lang="en-US" altLang="ko-KR"/>
              <a:t> </a:t>
            </a:r>
            <a:r>
              <a:rPr lang="ko-KR" altLang="en-US"/>
              <a:t>파일시스템이</a:t>
            </a:r>
            <a:r>
              <a:rPr lang="en-US" altLang="ko-KR"/>
              <a:t> </a:t>
            </a:r>
            <a:r>
              <a:rPr lang="ko-KR" altLang="en-US"/>
              <a:t>초기화되기전에</a:t>
            </a:r>
            <a:r>
              <a:rPr lang="en-US" altLang="ko-KR"/>
              <a:t> </a:t>
            </a:r>
            <a:r>
              <a:rPr lang="ko-KR" altLang="en-US"/>
              <a:t>시그널이</a:t>
            </a:r>
            <a:r>
              <a:rPr lang="en-US" altLang="ko-KR"/>
              <a:t> </a:t>
            </a:r>
            <a:r>
              <a:rPr lang="ko-KR" altLang="en-US"/>
              <a:t>전송될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있기때문에</a:t>
            </a:r>
            <a:r>
              <a:rPr lang="en-US" altLang="ko-KR"/>
              <a:t> </a:t>
            </a:r>
            <a:r>
              <a:rPr lang="ko-KR" altLang="en-US"/>
              <a:t>앞서</a:t>
            </a:r>
            <a:r>
              <a:rPr lang="en-US" altLang="ko-KR"/>
              <a:t> </a:t>
            </a:r>
            <a:r>
              <a:rPr lang="ko-KR" altLang="en-US"/>
              <a:t>설명드린</a:t>
            </a:r>
            <a:r>
              <a:rPr lang="en-US" altLang="ko-KR"/>
              <a:t> </a:t>
            </a:r>
            <a:r>
              <a:rPr lang="ko-KR" altLang="en-US"/>
              <a:t>트레이싱툴을</a:t>
            </a:r>
            <a:r>
              <a:rPr lang="en-US" altLang="ko-KR"/>
              <a:t> </a:t>
            </a:r>
            <a:r>
              <a:rPr lang="ko-KR" altLang="en-US"/>
              <a:t>사용하는게</a:t>
            </a:r>
            <a:r>
              <a:rPr lang="en-US" altLang="ko-KR"/>
              <a:t> </a:t>
            </a:r>
            <a:r>
              <a:rPr lang="ko-KR" altLang="en-US"/>
              <a:t>어려운</a:t>
            </a:r>
            <a:r>
              <a:rPr lang="en-US" altLang="ko-KR"/>
              <a:t> </a:t>
            </a:r>
            <a:r>
              <a:rPr lang="ko-KR" altLang="en-US"/>
              <a:t>환경이구요</a:t>
            </a:r>
            <a:r>
              <a:rPr lang="en-US" altLang="ko-KR"/>
              <a:t>. </a:t>
            </a:r>
            <a:r>
              <a:rPr lang="ko-KR" altLang="en-US"/>
              <a:t>커널을</a:t>
            </a:r>
            <a:r>
              <a:rPr lang="en-US" altLang="ko-KR"/>
              <a:t> </a:t>
            </a:r>
            <a:r>
              <a:rPr lang="ko-KR" altLang="en-US"/>
              <a:t>해킹해서</a:t>
            </a:r>
            <a:r>
              <a:rPr lang="en-US" altLang="ko-KR"/>
              <a:t> </a:t>
            </a:r>
            <a:r>
              <a:rPr lang="ko-KR" altLang="en-US"/>
              <a:t>분석하게</a:t>
            </a:r>
            <a:r>
              <a:rPr lang="en-US" altLang="ko-KR"/>
              <a:t> </a:t>
            </a:r>
            <a:r>
              <a:rPr lang="ko-KR" altLang="en-US"/>
              <a:t>되면</a:t>
            </a:r>
            <a:r>
              <a:rPr lang="en-US" altLang="ko-KR"/>
              <a:t> </a:t>
            </a:r>
            <a:r>
              <a:rPr lang="ko-KR" altLang="en-US"/>
              <a:t>손쉽게</a:t>
            </a:r>
            <a:r>
              <a:rPr lang="en-US" altLang="ko-KR"/>
              <a:t> </a:t>
            </a:r>
            <a:r>
              <a:rPr lang="ko-KR" altLang="en-US"/>
              <a:t>확인할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이렇게해서</a:t>
            </a:r>
            <a:r>
              <a:rPr lang="en-US" altLang="ko-KR"/>
              <a:t> </a:t>
            </a:r>
            <a:r>
              <a:rPr lang="ko-KR" altLang="en-US"/>
              <a:t>데모</a:t>
            </a:r>
            <a:r>
              <a:rPr lang="en-US" altLang="ko-KR"/>
              <a:t> </a:t>
            </a:r>
            <a:r>
              <a:rPr lang="ko-KR" altLang="en-US"/>
              <a:t>시현은</a:t>
            </a:r>
            <a:r>
              <a:rPr lang="en-US" altLang="ko-KR"/>
              <a:t> </a:t>
            </a:r>
            <a:r>
              <a:rPr lang="ko-KR" altLang="en-US"/>
              <a:t>마치도록</a:t>
            </a:r>
            <a:r>
              <a:rPr lang="en-US" altLang="ko-KR"/>
              <a:t> </a:t>
            </a:r>
            <a:r>
              <a:rPr lang="ko-KR" altLang="en-US"/>
              <a:t>하구요</a:t>
            </a:r>
            <a:r>
              <a:rPr lang="en-US" altLang="ko-KR"/>
              <a:t>. </a:t>
            </a:r>
            <a:r>
              <a:rPr lang="ko-KR" altLang="en-US"/>
              <a:t>다시</a:t>
            </a:r>
            <a:r>
              <a:rPr lang="en-US" altLang="ko-KR"/>
              <a:t> </a:t>
            </a:r>
            <a:r>
              <a:rPr lang="ko-KR" altLang="en-US"/>
              <a:t>프레젠테이션으로</a:t>
            </a:r>
            <a:r>
              <a:rPr lang="en-US" altLang="ko-KR"/>
              <a:t> </a:t>
            </a:r>
            <a:r>
              <a:rPr lang="ko-KR" altLang="en-US"/>
              <a:t>돌아가겠습니다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7162bb31a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7162bb31a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이번</a:t>
            </a:r>
            <a:r>
              <a:rPr lang="en-US" altLang="ko-KR"/>
              <a:t> </a:t>
            </a:r>
            <a:r>
              <a:rPr lang="ko-KR" altLang="en-US"/>
              <a:t>세션은</a:t>
            </a:r>
            <a:r>
              <a:rPr lang="en-US" altLang="ko-KR"/>
              <a:t> </a:t>
            </a:r>
            <a:r>
              <a:rPr lang="ko-KR" altLang="en-US"/>
              <a:t>커널에</a:t>
            </a:r>
            <a:r>
              <a:rPr lang="en-US" altLang="ko-KR"/>
              <a:t> </a:t>
            </a:r>
            <a:r>
              <a:rPr lang="ko-KR" altLang="en-US"/>
              <a:t>대해</a:t>
            </a:r>
            <a:r>
              <a:rPr lang="en-US" altLang="ko-KR"/>
              <a:t> </a:t>
            </a:r>
            <a:r>
              <a:rPr lang="ko-KR" altLang="en-US"/>
              <a:t>깊게</a:t>
            </a:r>
            <a:r>
              <a:rPr lang="en-US" altLang="ko-KR"/>
              <a:t> </a:t>
            </a:r>
            <a:r>
              <a:rPr lang="ko-KR" altLang="en-US"/>
              <a:t>분석하기</a:t>
            </a:r>
            <a:r>
              <a:rPr lang="en-US" altLang="ko-KR"/>
              <a:t> </a:t>
            </a:r>
            <a:r>
              <a:rPr lang="ko-KR" altLang="en-US"/>
              <a:t>보다는</a:t>
            </a:r>
            <a:r>
              <a:rPr lang="en-US" altLang="ko-KR"/>
              <a:t> </a:t>
            </a:r>
            <a:r>
              <a:rPr lang="ko-KR" altLang="en-US"/>
              <a:t>넓게</a:t>
            </a:r>
            <a:r>
              <a:rPr lang="en-US" altLang="ko-KR"/>
              <a:t> </a:t>
            </a:r>
            <a:r>
              <a:rPr lang="ko-KR" altLang="en-US"/>
              <a:t>어떠한</a:t>
            </a:r>
            <a:r>
              <a:rPr lang="en-US" altLang="ko-KR"/>
              <a:t> </a:t>
            </a:r>
            <a:r>
              <a:rPr lang="ko-KR" altLang="en-US"/>
              <a:t>이슈가</a:t>
            </a:r>
            <a:r>
              <a:rPr lang="en-US" altLang="ko-KR"/>
              <a:t> </a:t>
            </a:r>
            <a:r>
              <a:rPr lang="ko-KR" altLang="en-US"/>
              <a:t>있었고</a:t>
            </a:r>
            <a:r>
              <a:rPr lang="en-US" altLang="ko-KR"/>
              <a:t> </a:t>
            </a:r>
            <a:r>
              <a:rPr lang="ko-KR" altLang="en-US"/>
              <a:t>그걸</a:t>
            </a:r>
            <a:r>
              <a:rPr lang="en-US" altLang="ko-KR"/>
              <a:t> </a:t>
            </a:r>
            <a:r>
              <a:rPr lang="ko-KR" altLang="en-US"/>
              <a:t>해결하기</a:t>
            </a:r>
            <a:r>
              <a:rPr lang="en-US" altLang="ko-KR"/>
              <a:t> </a:t>
            </a:r>
            <a:r>
              <a:rPr lang="ko-KR" altLang="en-US"/>
              <a:t>위해</a:t>
            </a:r>
            <a:r>
              <a:rPr lang="en-US" altLang="ko-KR"/>
              <a:t> </a:t>
            </a:r>
            <a:r>
              <a:rPr lang="ko-KR" altLang="en-US"/>
              <a:t>커널을</a:t>
            </a:r>
            <a:r>
              <a:rPr lang="en-US" altLang="ko-KR"/>
              <a:t> </a:t>
            </a:r>
            <a:r>
              <a:rPr lang="ko-KR" altLang="en-US"/>
              <a:t>수정해서</a:t>
            </a:r>
            <a:r>
              <a:rPr lang="en-US" altLang="ko-KR"/>
              <a:t> </a:t>
            </a:r>
            <a:r>
              <a:rPr lang="ko-KR" altLang="en-US"/>
              <a:t>해결했다는</a:t>
            </a:r>
            <a:r>
              <a:rPr lang="en-US" altLang="ko-KR"/>
              <a:t> </a:t>
            </a:r>
            <a:r>
              <a:rPr lang="ko-KR" altLang="en-US"/>
              <a:t>관점으로</a:t>
            </a:r>
            <a:r>
              <a:rPr lang="en-US" altLang="ko-KR"/>
              <a:t> </a:t>
            </a:r>
            <a:r>
              <a:rPr lang="ko-KR" altLang="en-US"/>
              <a:t>설명을</a:t>
            </a:r>
            <a:r>
              <a:rPr lang="en-US" altLang="ko-KR"/>
              <a:t> </a:t>
            </a:r>
            <a:r>
              <a:rPr lang="ko-KR" altLang="en-US"/>
              <a:t>드렸어요</a:t>
            </a:r>
            <a:r>
              <a:rPr lang="en-US" altLang="ko-KR"/>
              <a:t>. </a:t>
            </a:r>
            <a:r>
              <a:rPr lang="ko-KR" altLang="en-US"/>
              <a:t>여러분들이</a:t>
            </a:r>
            <a:r>
              <a:rPr lang="en-US" altLang="ko-KR"/>
              <a:t> </a:t>
            </a:r>
            <a:r>
              <a:rPr lang="ko-KR" altLang="en-US"/>
              <a:t>커널과</a:t>
            </a:r>
            <a:r>
              <a:rPr lang="en-US" altLang="ko-KR"/>
              <a:t> </a:t>
            </a:r>
            <a:r>
              <a:rPr lang="ko-KR" altLang="en-US"/>
              <a:t>조금이라도</a:t>
            </a:r>
            <a:r>
              <a:rPr lang="en-US" altLang="ko-KR"/>
              <a:t> </a:t>
            </a:r>
            <a:r>
              <a:rPr lang="ko-KR" altLang="en-US"/>
              <a:t>가까워지셨다면</a:t>
            </a:r>
            <a:r>
              <a:rPr lang="en-US" altLang="ko-KR"/>
              <a:t> </a:t>
            </a:r>
            <a:r>
              <a:rPr lang="ko-KR" altLang="en-US"/>
              <a:t>다행이구요</a:t>
            </a:r>
            <a:r>
              <a:rPr lang="en-US" altLang="ko-KR"/>
              <a:t>. </a:t>
            </a:r>
            <a:r>
              <a:rPr lang="ko-KR" altLang="en-US"/>
              <a:t>제</a:t>
            </a:r>
            <a:r>
              <a:rPr lang="en-US" altLang="ko-KR"/>
              <a:t> </a:t>
            </a:r>
            <a:r>
              <a:rPr lang="ko-KR" altLang="en-US"/>
              <a:t>발표는</a:t>
            </a:r>
            <a:r>
              <a:rPr lang="en-US" altLang="ko-KR"/>
              <a:t> </a:t>
            </a:r>
            <a:r>
              <a:rPr lang="ko-KR" altLang="en-US"/>
              <a:t>여기</a:t>
            </a:r>
            <a:r>
              <a:rPr lang="ko-KR"/>
              <a:t>에서</a:t>
            </a:r>
            <a:r>
              <a:rPr lang="en-US" altLang="ko-KR"/>
              <a:t> </a:t>
            </a:r>
            <a:r>
              <a:rPr lang="ko-KR"/>
              <a:t>마치도록</a:t>
            </a:r>
            <a:r>
              <a:rPr lang="en-US" altLang="ko-KR"/>
              <a:t> </a:t>
            </a:r>
            <a:r>
              <a:rPr lang="ko-KR"/>
              <a:t>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162bb31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162bb31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사진들이</a:t>
            </a:r>
            <a:r>
              <a:rPr lang="en-US" altLang="ko-KR"/>
              <a:t> </a:t>
            </a:r>
            <a:r>
              <a:rPr lang="ko-KR" altLang="en-US"/>
              <a:t>바로</a:t>
            </a:r>
            <a:r>
              <a:rPr lang="en-US" altLang="ko-KR"/>
              <a:t> </a:t>
            </a:r>
            <a:r>
              <a:rPr lang="ko-KR" altLang="en-US"/>
              <a:t>수정하고</a:t>
            </a:r>
            <a:r>
              <a:rPr lang="en-US" altLang="ko-KR"/>
              <a:t> </a:t>
            </a:r>
            <a:r>
              <a:rPr lang="ko-KR" altLang="en-US"/>
              <a:t>시스템을</a:t>
            </a:r>
            <a:r>
              <a:rPr lang="en-US" altLang="ko-KR"/>
              <a:t> </a:t>
            </a:r>
            <a:r>
              <a:rPr lang="ko-KR" altLang="en-US"/>
              <a:t>실행했을때</a:t>
            </a:r>
            <a:r>
              <a:rPr lang="en-US" altLang="ko-KR"/>
              <a:t> </a:t>
            </a:r>
            <a:r>
              <a:rPr lang="ko-KR" altLang="en-US"/>
              <a:t>나온</a:t>
            </a:r>
            <a:r>
              <a:rPr lang="en-US" altLang="ko-KR"/>
              <a:t> </a:t>
            </a:r>
            <a:r>
              <a:rPr lang="ko-KR" altLang="en-US"/>
              <a:t>내용인데요</a:t>
            </a:r>
            <a:r>
              <a:rPr lang="en-US" altLang="ko-KR"/>
              <a:t>. </a:t>
            </a:r>
            <a:r>
              <a:rPr lang="ko-KR" altLang="en-US"/>
              <a:t>첫번째는</a:t>
            </a:r>
            <a:r>
              <a:rPr lang="en-US" altLang="ko-KR"/>
              <a:t> </a:t>
            </a:r>
            <a:r>
              <a:rPr lang="ko-KR" altLang="en-US"/>
              <a:t>부팅단계의</a:t>
            </a:r>
            <a:r>
              <a:rPr lang="en-US" altLang="ko-KR"/>
              <a:t> </a:t>
            </a:r>
            <a:r>
              <a:rPr lang="ko-KR" altLang="en-US"/>
              <a:t>사진이고</a:t>
            </a:r>
            <a:r>
              <a:rPr lang="en-US" altLang="ko-KR"/>
              <a:t> fs</a:t>
            </a:r>
            <a:r>
              <a:rPr lang="ko-KR" altLang="en-US"/>
              <a:t>이</a:t>
            </a:r>
            <a:r>
              <a:rPr lang="en-US" altLang="ko-KR"/>
              <a:t> </a:t>
            </a:r>
            <a:r>
              <a:rPr lang="ko-KR" altLang="en-US"/>
              <a:t>마운트</a:t>
            </a:r>
            <a:r>
              <a:rPr lang="en-US" altLang="ko-KR"/>
              <a:t> </a:t>
            </a:r>
            <a:r>
              <a:rPr lang="ko-KR" altLang="en-US"/>
              <a:t>되기전에</a:t>
            </a:r>
            <a:r>
              <a:rPr lang="en-US" altLang="ko-KR"/>
              <a:t> </a:t>
            </a:r>
            <a:r>
              <a:rPr lang="ko-KR" altLang="en-US"/>
              <a:t>시그널이</a:t>
            </a:r>
            <a:r>
              <a:rPr lang="en-US" altLang="ko-KR"/>
              <a:t> </a:t>
            </a:r>
            <a:r>
              <a:rPr lang="ko-KR" altLang="en-US"/>
              <a:t>전송되어서</a:t>
            </a:r>
            <a:r>
              <a:rPr lang="en-US" altLang="ko-KR"/>
              <a:t> </a:t>
            </a:r>
            <a:r>
              <a:rPr lang="ko-KR" altLang="en-US"/>
              <a:t>패치</a:t>
            </a:r>
            <a:r>
              <a:rPr lang="en-US" altLang="ko-KR"/>
              <a:t> </a:t>
            </a:r>
            <a:r>
              <a:rPr lang="ko-KR" altLang="en-US"/>
              <a:t>코드가</a:t>
            </a:r>
            <a:r>
              <a:rPr lang="en-US" altLang="ko-KR"/>
              <a:t> </a:t>
            </a:r>
            <a:r>
              <a:rPr lang="ko-KR" altLang="en-US"/>
              <a:t>실행되었어요</a:t>
            </a:r>
            <a:r>
              <a:rPr lang="en-US" altLang="ko-KR"/>
              <a:t>.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두번째는</a:t>
            </a:r>
            <a:r>
              <a:rPr lang="en-US" altLang="ko-KR"/>
              <a:t> </a:t>
            </a:r>
            <a:r>
              <a:rPr lang="ko-KR" altLang="en-US"/>
              <a:t>쉘로</a:t>
            </a:r>
            <a:r>
              <a:rPr lang="en-US" altLang="ko-KR"/>
              <a:t> </a:t>
            </a:r>
            <a:r>
              <a:rPr lang="ko-KR" altLang="en-US"/>
              <a:t>접근하여</a:t>
            </a:r>
            <a:r>
              <a:rPr lang="en-US" altLang="ko-KR"/>
              <a:t> kill </a:t>
            </a:r>
            <a:r>
              <a:rPr lang="ko-KR" altLang="en-US"/>
              <a:t>명령어를</a:t>
            </a:r>
            <a:r>
              <a:rPr lang="en-US" altLang="ko-KR"/>
              <a:t> </a:t>
            </a:r>
            <a:r>
              <a:rPr lang="ko-KR" altLang="en-US"/>
              <a:t>통해</a:t>
            </a:r>
            <a:r>
              <a:rPr lang="en-US" altLang="ko-KR"/>
              <a:t> </a:t>
            </a:r>
            <a:r>
              <a:rPr lang="ko-KR" altLang="en-US"/>
              <a:t>임의로</a:t>
            </a:r>
            <a:r>
              <a:rPr lang="en-US" altLang="ko-KR"/>
              <a:t> </a:t>
            </a:r>
            <a:r>
              <a:rPr lang="ko-KR" altLang="en-US"/>
              <a:t>시그널을</a:t>
            </a:r>
            <a:r>
              <a:rPr lang="en-US" altLang="ko-KR"/>
              <a:t> </a:t>
            </a:r>
            <a:r>
              <a:rPr lang="ko-KR" altLang="en-US"/>
              <a:t>생성하였고</a:t>
            </a:r>
            <a:r>
              <a:rPr lang="en-US" altLang="ko-KR"/>
              <a:t> dhcp </a:t>
            </a:r>
            <a:r>
              <a:rPr lang="ko-KR" altLang="en-US"/>
              <a:t>클라이언트로</a:t>
            </a:r>
            <a:r>
              <a:rPr lang="en-US" altLang="ko-KR"/>
              <a:t> </a:t>
            </a:r>
            <a:r>
              <a:rPr lang="ko-KR" altLang="en-US"/>
              <a:t>시그널이</a:t>
            </a:r>
            <a:r>
              <a:rPr lang="en-US" altLang="ko-KR"/>
              <a:t> </a:t>
            </a:r>
            <a:r>
              <a:rPr lang="ko-KR" altLang="en-US"/>
              <a:t>전송된</a:t>
            </a:r>
            <a:r>
              <a:rPr lang="en-US" altLang="ko-KR"/>
              <a:t> </a:t>
            </a:r>
            <a:r>
              <a:rPr lang="ko-KR" altLang="en-US"/>
              <a:t>것을</a:t>
            </a:r>
            <a:r>
              <a:rPr lang="en-US" altLang="ko-KR"/>
              <a:t> </a:t>
            </a:r>
            <a:r>
              <a:rPr lang="ko-KR" altLang="en-US"/>
              <a:t>확인할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부모가</a:t>
            </a:r>
            <a:r>
              <a:rPr lang="en-US" altLang="ko-KR"/>
              <a:t> </a:t>
            </a:r>
            <a:r>
              <a:rPr lang="ko-KR"/>
              <a:t>자식에게</a:t>
            </a:r>
            <a:r>
              <a:rPr lang="en-US" altLang="ko-KR"/>
              <a:t> </a:t>
            </a:r>
            <a:r>
              <a:rPr lang="ko-KR"/>
              <a:t>메세지를</a:t>
            </a:r>
            <a:r>
              <a:rPr lang="en-US" altLang="ko-KR"/>
              <a:t> </a:t>
            </a:r>
            <a:r>
              <a:rPr lang="ko-KR"/>
              <a:t>전달하고</a:t>
            </a:r>
            <a:r>
              <a:rPr lang="en-US" altLang="ko-KR"/>
              <a:t> </a:t>
            </a:r>
            <a:r>
              <a:rPr lang="ko-KR"/>
              <a:t>있는데</a:t>
            </a:r>
            <a:r>
              <a:rPr lang="en-US" altLang="ko-KR"/>
              <a:t> </a:t>
            </a:r>
            <a:r>
              <a:rPr lang="ko-KR"/>
              <a:t>이</a:t>
            </a:r>
            <a:r>
              <a:rPr lang="en-US" altLang="ko-KR"/>
              <a:t> </a:t>
            </a:r>
            <a:r>
              <a:rPr lang="ko-KR"/>
              <a:t>전체적인</a:t>
            </a:r>
            <a:r>
              <a:rPr lang="en-US" altLang="ko-KR"/>
              <a:t> </a:t>
            </a:r>
            <a:r>
              <a:rPr lang="ko-KR"/>
              <a:t>그림이</a:t>
            </a:r>
            <a:r>
              <a:rPr lang="en-US" altLang="ko-KR"/>
              <a:t> IPC</a:t>
            </a:r>
            <a:r>
              <a:rPr lang="ko-KR" altLang="en-US"/>
              <a:t>구요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</a:t>
            </a:r>
            <a:r>
              <a:rPr lang="en-US" altLang="ko-KR"/>
              <a:t> </a:t>
            </a:r>
            <a:r>
              <a:rPr lang="ko-KR"/>
              <a:t>거기에</a:t>
            </a:r>
            <a:r>
              <a:rPr lang="en-US" altLang="ko-KR"/>
              <a:t> </a:t>
            </a:r>
            <a:r>
              <a:rPr lang="ko-KR"/>
              <a:t>사용된</a:t>
            </a:r>
            <a:r>
              <a:rPr lang="en-US" altLang="ko-KR"/>
              <a:t> </a:t>
            </a:r>
            <a:r>
              <a:rPr lang="ko-KR"/>
              <a:t>메세지가</a:t>
            </a:r>
            <a:r>
              <a:rPr lang="en-US" altLang="ko-KR"/>
              <a:t> </a:t>
            </a:r>
            <a:r>
              <a:rPr lang="ko-KR"/>
              <a:t>바로</a:t>
            </a:r>
            <a:r>
              <a:rPr lang="en-US" altLang="ko-KR"/>
              <a:t> </a:t>
            </a:r>
            <a:r>
              <a:rPr lang="ko-KR"/>
              <a:t>시그널입니다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물론</a:t>
            </a:r>
            <a:r>
              <a:rPr lang="en-US" altLang="ko-KR"/>
              <a:t> </a:t>
            </a:r>
            <a:r>
              <a:rPr lang="ko-KR"/>
              <a:t>자식도</a:t>
            </a:r>
            <a:r>
              <a:rPr lang="en-US" altLang="ko-KR"/>
              <a:t> </a:t>
            </a:r>
            <a:r>
              <a:rPr lang="ko-KR"/>
              <a:t>부모에게</a:t>
            </a:r>
            <a:r>
              <a:rPr lang="en-US" altLang="ko-KR"/>
              <a:t> </a:t>
            </a:r>
            <a:r>
              <a:rPr lang="ko-KR"/>
              <a:t>응답할</a:t>
            </a:r>
            <a:r>
              <a:rPr lang="en-US" altLang="ko-KR"/>
              <a:t> </a:t>
            </a:r>
            <a:r>
              <a:rPr lang="ko-KR"/>
              <a:t>수</a:t>
            </a:r>
            <a:r>
              <a:rPr lang="en-US" altLang="ko-KR"/>
              <a:t> </a:t>
            </a:r>
            <a:r>
              <a:rPr lang="ko-KR" altLang="en-US"/>
              <a:t>있</a:t>
            </a:r>
            <a:r>
              <a:rPr lang="ko-KR"/>
              <a:t>지만</a:t>
            </a:r>
            <a:r>
              <a:rPr lang="en-US" altLang="ko-KR"/>
              <a:t> </a:t>
            </a:r>
            <a:r>
              <a:rPr lang="ko-KR"/>
              <a:t>그건</a:t>
            </a:r>
            <a:r>
              <a:rPr lang="en-US" altLang="ko-KR"/>
              <a:t> </a:t>
            </a:r>
            <a:r>
              <a:rPr lang="ko-KR"/>
              <a:t>오로지</a:t>
            </a:r>
            <a:r>
              <a:rPr lang="en-US" altLang="ko-KR"/>
              <a:t> </a:t>
            </a:r>
            <a:r>
              <a:rPr lang="ko-KR"/>
              <a:t>자식프로그램이</a:t>
            </a:r>
            <a:r>
              <a:rPr lang="en-US" altLang="ko-KR"/>
              <a:t> </a:t>
            </a:r>
            <a:r>
              <a:rPr lang="ko-KR"/>
              <a:t>어떻게</a:t>
            </a:r>
            <a:r>
              <a:rPr lang="en-US" altLang="ko-KR"/>
              <a:t> </a:t>
            </a:r>
            <a:r>
              <a:rPr lang="ko-KR"/>
              <a:t>구현되어</a:t>
            </a:r>
            <a:r>
              <a:rPr lang="en-US" altLang="ko-KR"/>
              <a:t> </a:t>
            </a:r>
            <a:r>
              <a:rPr lang="ko-KR"/>
              <a:t>있는가에</a:t>
            </a:r>
            <a:r>
              <a:rPr lang="en-US" altLang="ko-KR"/>
              <a:t> </a:t>
            </a:r>
            <a:r>
              <a:rPr lang="ko-KR"/>
              <a:t>따라</a:t>
            </a:r>
            <a:r>
              <a:rPr lang="en-US" altLang="ko-KR"/>
              <a:t> </a:t>
            </a:r>
            <a:r>
              <a:rPr lang="ko-KR"/>
              <a:t>달라져요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앞 예시에 나온 상황은 </a:t>
            </a:r>
            <a:r>
              <a:rPr lang="ko-KR"/>
              <a:t>흔히</a:t>
            </a:r>
            <a:r>
              <a:rPr lang="en-US" altLang="ko-KR"/>
              <a:t> </a:t>
            </a:r>
            <a:r>
              <a:rPr lang="ko-KR"/>
              <a:t>저희가</a:t>
            </a:r>
            <a:r>
              <a:rPr lang="en-US" altLang="ko-KR"/>
              <a:t> </a:t>
            </a:r>
            <a:r>
              <a:rPr lang="ko-KR"/>
              <a:t>텍스트북에서</a:t>
            </a:r>
            <a:r>
              <a:rPr lang="en-US" altLang="ko-KR"/>
              <a:t> </a:t>
            </a:r>
            <a:r>
              <a:rPr lang="ko-KR"/>
              <a:t>보던</a:t>
            </a:r>
            <a:r>
              <a:rPr lang="en-US" altLang="ko-KR"/>
              <a:t> </a:t>
            </a:r>
            <a:r>
              <a:rPr lang="ko-KR"/>
              <a:t>내용이죠</a:t>
            </a:r>
            <a:r>
              <a:rPr lang="en-US" altLang="ko-KR"/>
              <a:t>. </a:t>
            </a:r>
            <a:r>
              <a:t>문제도 없고 괜찮아보이지만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162bb31a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162bb31a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product에서는 이렇게 행복한 상황보다는 복잡한 상황이 더 많이</a:t>
            </a:r>
            <a:r>
              <a:rPr lang="en-US" altLang="ko-KR"/>
              <a:t> </a:t>
            </a:r>
            <a:r>
              <a:rPr lang="ko-KR" altLang="en-US"/>
              <a:t>발생해요.</a:t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21125"/>
            <a:ext cx="8520600" cy="16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800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Who ‘kill’ed my processes?</a:t>
            </a:r>
            <a:endParaRPr lang="en-US" altLang="en-US" sz="4800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Trace Signals through Linux Kernel hacking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311700" y="658875"/>
            <a:ext cx="3300726" cy="5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1564005" y="320421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210312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79520" y="2283460"/>
            <a:ext cx="864235" cy="504190"/>
          </a:xfrm>
          <a:prstGeom prst="straightConnector1">
            <a:avLst/>
          </a:prstGeom>
          <a:ln w="63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017520" y="3095625"/>
            <a:ext cx="1626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“Come for dinner!”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15945" y="4304665"/>
            <a:ext cx="2911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0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How real world looks like</a:t>
            </a:r>
            <a:endParaRPr lang="en-US" altLang="en-US" sz="20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581910" y="719455"/>
            <a:ext cx="936625" cy="936625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???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91865" y="1347470"/>
            <a:ext cx="2160270" cy="72009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7"/>
          </p:cNvCxnSpPr>
          <p:nvPr/>
        </p:nvCxnSpPr>
        <p:spPr>
          <a:xfrm flipV="1">
            <a:off x="2363470" y="2283460"/>
            <a:ext cx="1416050" cy="105791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09320" y="1390650"/>
            <a:ext cx="936625" cy="936625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???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11" name="Straight Arrow Connector 10"/>
          <p:cNvCxnSpPr>
            <a:stCxn id="10" idx="6"/>
          </p:cNvCxnSpPr>
          <p:nvPr/>
        </p:nvCxnSpPr>
        <p:spPr>
          <a:xfrm>
            <a:off x="1845945" y="1859280"/>
            <a:ext cx="3877945" cy="7124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43755" y="288925"/>
            <a:ext cx="936625" cy="936625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???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13" name="Straight Arrow Connector 12"/>
          <p:cNvCxnSpPr>
            <a:stCxn id="12" idx="5"/>
          </p:cNvCxnSpPr>
          <p:nvPr/>
        </p:nvCxnSpPr>
        <p:spPr>
          <a:xfrm>
            <a:off x="5443220" y="1088390"/>
            <a:ext cx="424815" cy="5473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We have to survive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We have to survive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but how?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Some helpers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T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he helpers are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GDB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(line by line debugger)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80604020202020204" pitchFamily="34" charset="0"/>
              <a:buChar char="•"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T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he helpers are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GDB (line by line debugger)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Strace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(syscall &amp; signal tracer)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80604020202020204" pitchFamily="34" charset="0"/>
              <a:buChar char="•"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T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he helpers are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GDB (line by line debugger)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Strace (syscall &amp; signal tracer)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Ftrace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(widely kernel tracer)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T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he helpers are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GDB (line by line debugger)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Strace (syscall &amp; signal tracer)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Ftrace (widely kernel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tracer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et cetera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(something I don’t know)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What if </a:t>
            </a: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this</a:t>
            </a: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[dummmy]</a:t>
            </a:r>
            <a:b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happenes</a:t>
            </a: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</a:t>
            </a: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at booting?</a:t>
            </a:r>
            <a:endParaRPr lang="en-US" altLang="en-US">
              <a:noFill/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What if this </a:t>
            </a: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[dummmy]</a:t>
            </a:r>
            <a:b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happenes at booting?</a:t>
            </a:r>
            <a:endParaRPr lang="en-US" altLang="en-US">
              <a:noFill/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0000">
            <a:off x="4951095" y="1148715"/>
            <a:ext cx="2248535" cy="13874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Who am I?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Leesoo Ahn </a:t>
            </a:r>
            <a:r>
              <a:rPr lang="en-US" sz="1200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(lsahn </a:t>
            </a:r>
            <a:r>
              <a:rPr lang="en-US" sz="1200" i="1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_at_</a:t>
            </a:r>
            <a:r>
              <a:rPr lang="en-US" sz="1200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ooseel </a:t>
            </a:r>
            <a:r>
              <a:rPr lang="en-US" sz="1200" i="1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_dot_</a:t>
            </a:r>
            <a:r>
              <a:rPr lang="en-US" sz="1200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net)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Software Engineer at Wireless AP company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Contributor at GNOME Desktop (2018 - 2020)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ARM64 linux kernel core and virtualization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What if this </a:t>
            </a: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[dummmy]</a:t>
            </a:r>
            <a:b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happens at booting?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0000">
            <a:off x="4951095" y="1148715"/>
            <a:ext cx="2248535" cy="13874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Oops!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Mount</a:t>
            </a:r>
            <a:r>
              <a:rPr lang="en-US" altLang="en-US" u="sng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-ing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a FS which has helpers ATM!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80604020202020204" pitchFamily="34" charset="0"/>
              <a:buChar char="•"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Oops!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Mount</a:t>
            </a:r>
            <a:r>
              <a:rPr lang="en-US" altLang="en-US" u="sng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-ing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a FS which has helpers ATM!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Deal with order of ‘init.d’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80604020202020204" pitchFamily="34" charset="0"/>
              <a:buChar char="•"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Oops!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Mount</a:t>
            </a:r>
            <a:r>
              <a:rPr lang="en-US" altLang="en-US" u="sng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-ing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a FS which has helpers ATM!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Deal with order of ‘init.d’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Shell ain’t allowed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80604020202020204" pitchFamily="34" charset="0"/>
              <a:buChar char="•"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Oops!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Mount</a:t>
            </a:r>
            <a:r>
              <a:rPr lang="en-US" altLang="en-US" u="sng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-ing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a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FS which has helpers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ATM!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Deal with order of ‘init.d’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Shell ain’t allowed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et cetera (yet something else)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2750"/>
            </a:gs>
            <a:gs pos="100000">
              <a:srgbClr val="2C001E"/>
            </a:gs>
          </a:gsLst>
          <a:lin ang="2700006" scaled="0"/>
        </a:gra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Such a headache!</a:t>
            </a:r>
            <a:endParaRPr lang="en-US" altLang="en-US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2750"/>
            </a:gs>
            <a:gs pos="100000">
              <a:srgbClr val="2C001E"/>
            </a:gs>
          </a:gsLst>
          <a:lin ang="2700006" scaled="0"/>
        </a:gra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20" y="450215"/>
            <a:ext cx="6911340" cy="4090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Focus on REAL problem!</a:t>
            </a:r>
            <a:endParaRPr lang="en-US" altLang="en-US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2750"/>
            </a:gs>
            <a:gs pos="100000">
              <a:srgbClr val="2C001E"/>
            </a:gs>
          </a:gsLst>
          <a:lin ang="2700006" scaled="0"/>
        </a:gra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20" y="450215"/>
            <a:ext cx="6671310" cy="4090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What about at ‘Kernel’?</a:t>
            </a:r>
            <a:endParaRPr lang="en-US" altLang="en-US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113157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113220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4" name="Straight Arrow Connector 3"/>
          <p:cNvCxnSpPr>
            <a:stCxn id="3" idx="6"/>
            <a:endCxn id="2" idx="2"/>
          </p:cNvCxnSpPr>
          <p:nvPr/>
        </p:nvCxnSpPr>
        <p:spPr>
          <a:xfrm>
            <a:off x="3037840" y="1600200"/>
            <a:ext cx="3068955" cy="635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59200" y="1131570"/>
            <a:ext cx="1626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“Come for dinner!”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113157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113220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4" name="Straight Arrow Connector 3"/>
          <p:cNvCxnSpPr>
            <a:stCxn id="3" idx="6"/>
            <a:endCxn id="2" idx="2"/>
          </p:cNvCxnSpPr>
          <p:nvPr/>
        </p:nvCxnSpPr>
        <p:spPr>
          <a:xfrm>
            <a:off x="3037840" y="1600200"/>
            <a:ext cx="3068955" cy="635"/>
          </a:xfrm>
          <a:prstGeom prst="straightConnector1">
            <a:avLst/>
          </a:prstGeom>
          <a:ln w="6350">
            <a:solidFill>
              <a:schemeClr val="bg1">
                <a:alpha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59200" y="1131570"/>
            <a:ext cx="1626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“Come for dinner!”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86460" y="2571750"/>
            <a:ext cx="7371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86460" y="2284095"/>
            <a:ext cx="913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User Layer</a:t>
            </a:r>
            <a:endParaRPr lang="en-US" sz="1200">
              <a:solidFill>
                <a:schemeClr val="bg1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6460" y="2571750"/>
            <a:ext cx="1050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Kernel Layer</a:t>
            </a:r>
            <a:endParaRPr lang="en-US" sz="1200">
              <a:solidFill>
                <a:schemeClr val="bg1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9845" y="2067560"/>
            <a:ext cx="0" cy="111506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88125" y="2067560"/>
            <a:ext cx="0" cy="111506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2195830" y="3183255"/>
            <a:ext cx="4752340" cy="93599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Ubuntu Thin" panose="020B0304030602030204" charset="0"/>
                <a:cs typeface="Ubuntu Thin" panose="020B0304030602030204" charset="0"/>
              </a:rPr>
              <a:t>Linux Kernel</a:t>
            </a:r>
            <a:endParaRPr lang="en-US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69845" y="2211705"/>
            <a:ext cx="796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Syscall (Kill)</a:t>
            </a:r>
            <a:endParaRPr lang="en-US" sz="10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909945" y="2211705"/>
            <a:ext cx="6781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Signaling</a:t>
            </a:r>
            <a:endParaRPr lang="en-US" sz="10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Signal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113157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113220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4" name="Straight Arrow Connector 3"/>
          <p:cNvCxnSpPr>
            <a:stCxn id="3" idx="6"/>
            <a:endCxn id="2" idx="2"/>
          </p:cNvCxnSpPr>
          <p:nvPr/>
        </p:nvCxnSpPr>
        <p:spPr>
          <a:xfrm>
            <a:off x="3037840" y="1600200"/>
            <a:ext cx="3068955" cy="635"/>
          </a:xfrm>
          <a:prstGeom prst="straightConnector1">
            <a:avLst/>
          </a:prstGeom>
          <a:ln w="6350">
            <a:solidFill>
              <a:schemeClr val="bg1">
                <a:alpha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59200" y="1131570"/>
            <a:ext cx="1626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“Come for dinner!”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86460" y="2571750"/>
            <a:ext cx="7371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86460" y="2284095"/>
            <a:ext cx="913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User Layer</a:t>
            </a:r>
            <a:endParaRPr lang="en-US" sz="1200">
              <a:solidFill>
                <a:schemeClr val="bg1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6460" y="2571750"/>
            <a:ext cx="1050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Kernel Layer</a:t>
            </a:r>
            <a:endParaRPr lang="en-US" sz="1200">
              <a:solidFill>
                <a:schemeClr val="bg1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9845" y="2067560"/>
            <a:ext cx="0" cy="111506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88125" y="2067560"/>
            <a:ext cx="0" cy="111506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2195830" y="3183255"/>
            <a:ext cx="4752340" cy="93599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69845" y="2211705"/>
            <a:ext cx="796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Syscall (Kill)</a:t>
            </a:r>
            <a:endParaRPr lang="en-US" sz="10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27630" y="3400425"/>
            <a:ext cx="1007745" cy="503555"/>
          </a:xfrm>
          <a:prstGeom prst="roundRect">
            <a:avLst/>
          </a:prstGeom>
          <a:noFill/>
          <a:ln w="3175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4">
                    <a:lumMod val="20000"/>
                    <a:lumOff val="80000"/>
                  </a:schemeClr>
                </a:solidFill>
                <a:latin typeface="Ubuntu Thin" panose="020B0304030602030204" charset="0"/>
                <a:cs typeface="Ubuntu Thin" panose="020B0304030602030204" charset="0"/>
              </a:rPr>
              <a:t>Stage 1</a:t>
            </a:r>
            <a:endParaRPr lang="en-US" sz="1200">
              <a:solidFill>
                <a:schemeClr val="accent4">
                  <a:lumMod val="20000"/>
                  <a:lumOff val="80000"/>
                </a:schemeClr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68445" y="3399790"/>
            <a:ext cx="1007745" cy="503555"/>
          </a:xfrm>
          <a:prstGeom prst="roundRect">
            <a:avLst/>
          </a:prstGeom>
          <a:noFill/>
          <a:ln w="3175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4">
                    <a:lumMod val="20000"/>
                    <a:lumOff val="80000"/>
                  </a:schemeClr>
                </a:solidFill>
                <a:latin typeface="Ubuntu Thin" panose="020B0304030602030204" charset="0"/>
                <a:cs typeface="Ubuntu Thin" panose="020B0304030602030204" charset="0"/>
              </a:rPr>
              <a:t>Stage 2</a:t>
            </a:r>
            <a:endParaRPr lang="en-US" sz="1200">
              <a:solidFill>
                <a:schemeClr val="accent4">
                  <a:lumMod val="20000"/>
                  <a:lumOff val="80000"/>
                </a:schemeClr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07990" y="3400425"/>
            <a:ext cx="1007745" cy="503555"/>
          </a:xfrm>
          <a:prstGeom prst="roundRect">
            <a:avLst/>
          </a:prstGeom>
          <a:noFill/>
          <a:ln w="3175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4">
                    <a:lumMod val="20000"/>
                    <a:lumOff val="80000"/>
                  </a:schemeClr>
                </a:solidFill>
                <a:latin typeface="Ubuntu Thin" panose="020B0304030602030204" charset="0"/>
                <a:cs typeface="Ubuntu Thin" panose="020B0304030602030204" charset="0"/>
              </a:rPr>
              <a:t>Stage 3</a:t>
            </a:r>
            <a:endParaRPr lang="en-US" sz="1200">
              <a:solidFill>
                <a:schemeClr val="accent4">
                  <a:lumMod val="20000"/>
                  <a:lumOff val="80000"/>
                </a:schemeClr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3635375" y="3651885"/>
            <a:ext cx="433070" cy="635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5076190" y="3651885"/>
            <a:ext cx="431800" cy="635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909945" y="2211705"/>
            <a:ext cx="6781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Signaling</a:t>
            </a:r>
            <a:endParaRPr lang="en-US" sz="10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113157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113220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4" name="Straight Arrow Connector 3"/>
          <p:cNvCxnSpPr>
            <a:stCxn id="3" idx="6"/>
            <a:endCxn id="2" idx="2"/>
          </p:cNvCxnSpPr>
          <p:nvPr/>
        </p:nvCxnSpPr>
        <p:spPr>
          <a:xfrm>
            <a:off x="3037840" y="1600200"/>
            <a:ext cx="3068955" cy="635"/>
          </a:xfrm>
          <a:prstGeom prst="straightConnector1">
            <a:avLst/>
          </a:prstGeom>
          <a:ln w="6350">
            <a:solidFill>
              <a:schemeClr val="bg1">
                <a:alpha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59200" y="1131570"/>
            <a:ext cx="1626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“Come for dinner!”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86460" y="2571750"/>
            <a:ext cx="73710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86460" y="2284095"/>
            <a:ext cx="913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User Layer</a:t>
            </a:r>
            <a:endParaRPr lang="en-US" sz="1200">
              <a:solidFill>
                <a:schemeClr val="bg1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6460" y="2571750"/>
            <a:ext cx="10509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Kernel Layer</a:t>
            </a:r>
            <a:endParaRPr lang="en-US" sz="1200">
              <a:solidFill>
                <a:schemeClr val="bg1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9845" y="2067560"/>
            <a:ext cx="0" cy="111506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88125" y="2067560"/>
            <a:ext cx="0" cy="111506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2195830" y="3183255"/>
            <a:ext cx="4752340" cy="935990"/>
          </a:xfrm>
          <a:prstGeom prst="rect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69845" y="2211705"/>
            <a:ext cx="7962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Syscall (Kill)</a:t>
            </a:r>
            <a:endParaRPr lang="en-US" sz="10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627630" y="3400425"/>
            <a:ext cx="1007745" cy="503555"/>
          </a:xfrm>
          <a:prstGeom prst="roundRect">
            <a:avLst/>
          </a:prstGeom>
          <a:noFill/>
          <a:ln w="3175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4">
                    <a:lumMod val="20000"/>
                    <a:lumOff val="80000"/>
                  </a:schemeClr>
                </a:solidFill>
                <a:latin typeface="Ubuntu Thin" panose="020B0304030602030204" charset="0"/>
                <a:cs typeface="Ubuntu Thin" panose="020B0304030602030204" charset="0"/>
              </a:rPr>
              <a:t>Stage 1</a:t>
            </a:r>
            <a:endParaRPr lang="en-US" sz="1200">
              <a:solidFill>
                <a:schemeClr val="accent4">
                  <a:lumMod val="20000"/>
                  <a:lumOff val="80000"/>
                </a:schemeClr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68445" y="3399790"/>
            <a:ext cx="1007745" cy="503555"/>
          </a:xfrm>
          <a:prstGeom prst="roundRect">
            <a:avLst/>
          </a:prstGeom>
          <a:noFill/>
          <a:ln w="3175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4">
                    <a:lumMod val="20000"/>
                    <a:lumOff val="80000"/>
                  </a:schemeClr>
                </a:solidFill>
                <a:latin typeface="Ubuntu Thin" panose="020B0304030602030204" charset="0"/>
                <a:cs typeface="Ubuntu Thin" panose="020B0304030602030204" charset="0"/>
              </a:rPr>
              <a:t>Stage 2</a:t>
            </a:r>
            <a:endParaRPr lang="en-US" sz="1200">
              <a:solidFill>
                <a:schemeClr val="accent4">
                  <a:lumMod val="20000"/>
                  <a:lumOff val="80000"/>
                </a:schemeClr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07990" y="3400425"/>
            <a:ext cx="1007745" cy="503555"/>
          </a:xfrm>
          <a:prstGeom prst="roundRect">
            <a:avLst/>
          </a:prstGeom>
          <a:noFill/>
          <a:ln w="3175">
            <a:solidFill>
              <a:schemeClr val="accent4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accent4">
                    <a:lumMod val="20000"/>
                    <a:lumOff val="80000"/>
                  </a:schemeClr>
                </a:solidFill>
                <a:latin typeface="Ubuntu Thin" panose="020B0304030602030204" charset="0"/>
                <a:cs typeface="Ubuntu Thin" panose="020B0304030602030204" charset="0"/>
              </a:rPr>
              <a:t>Stage 3</a:t>
            </a:r>
            <a:endParaRPr lang="en-US" sz="1200">
              <a:solidFill>
                <a:schemeClr val="accent4">
                  <a:lumMod val="20000"/>
                  <a:lumOff val="80000"/>
                </a:schemeClr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 flipV="1">
            <a:off x="3635375" y="3651885"/>
            <a:ext cx="433070" cy="635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5076190" y="3651885"/>
            <a:ext cx="431800" cy="635"/>
          </a:xfrm>
          <a:prstGeom prst="straightConnector1">
            <a:avLst/>
          </a:prstGeom>
          <a:ln w="31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 1 16"/>
          <p:cNvSpPr/>
          <p:nvPr/>
        </p:nvSpPr>
        <p:spPr>
          <a:xfrm>
            <a:off x="6130925" y="3147695"/>
            <a:ext cx="915035" cy="512445"/>
          </a:xfrm>
          <a:prstGeom prst="irregularSeal1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  <a:latin typeface="Ubuntu" panose="020B0504030602030204" charset="0"/>
                <a:cs typeface="Ubuntu" panose="020B0504030602030204" charset="0"/>
              </a:rPr>
              <a:t>Point</a:t>
            </a:r>
            <a:endParaRPr lang="en-US" sz="1000">
              <a:solidFill>
                <a:schemeClr val="tx1"/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5909945" y="2211705"/>
            <a:ext cx="6781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Signaling</a:t>
            </a:r>
            <a:endParaRPr lang="en-US" sz="10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Stage 3, Why?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Signal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None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Stage 3, Why?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Signal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Process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None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Stage 3, Why?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Signal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Process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NULL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None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Stage 3, Why?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Signal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Process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NULL Check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and a bunch of Checks!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Stage 3, How?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Filter Signals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None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Stage 3, How?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Filter Signals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Use ‘printk’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None/>
            </a:pP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Stage 3, How?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Filter Signals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Use ‘printk’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Sender, Receiver and Signal number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Simple Patch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5137150" y="1152525"/>
            <a:ext cx="369506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Filter SIGCHLD &amp; SIGALRM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Sender, Signal and Receiver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1131570"/>
            <a:ext cx="4549140" cy="371030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611505" y="1419860"/>
            <a:ext cx="3719830" cy="280797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210248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210312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Syscall ’kill’ (Kernel 5.4.x)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Font typeface="Arial" panose="02080604020202020204" pitchFamily="34" charset="0"/>
              <a:buChar char="•"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SYSCALL_DEFINE2(kill, ...)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나눔고딕" panose="020D0604000000000000" charset="-127"/>
                <a:ea typeface="나눔고딕" panose="020D0604000000000000" charset="-127"/>
                <a:cs typeface="Ubuntu Thin" panose="020B0304030602030204" charset="0"/>
                <a:sym typeface="Ubuntu" panose="020B0504030602030204"/>
              </a:rPr>
              <a:t>→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kill_something_info(...)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</a:t>
            </a:r>
            <a:r>
              <a:rPr lang="en-US" altLang="en-US">
                <a:solidFill>
                  <a:schemeClr val="lt1"/>
                </a:solidFill>
                <a:latin typeface="나눔고딕" panose="020D0604000000000000" charset="-127"/>
                <a:ea typeface="나눔고딕" panose="020D0604000000000000" charset="-127"/>
                <a:cs typeface="Ubuntu Thin" panose="020B0304030602030204" charset="0"/>
                <a:sym typeface="Ubuntu" panose="020B0504030602030204"/>
              </a:rPr>
              <a:t>→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kill_pid_info(...)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 </a:t>
            </a:r>
            <a:r>
              <a:rPr lang="en-US" altLang="en-US">
                <a:solidFill>
                  <a:schemeClr val="lt1"/>
                </a:solidFill>
                <a:latin typeface="나눔고딕" panose="020D0604000000000000" charset="-127"/>
                <a:ea typeface="나눔고딕" panose="020D0604000000000000" charset="-127"/>
                <a:cs typeface="Ubuntu Thin" panose="020B0304030602030204" charset="0"/>
                <a:sym typeface="Ubuntu" panose="020B0504030602030204"/>
              </a:rPr>
              <a:t>→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group_send_sig_info(...)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     </a:t>
            </a:r>
            <a:r>
              <a:rPr lang="en-US" altLang="en-US">
                <a:solidFill>
                  <a:schemeClr val="lt1"/>
                </a:solidFill>
                <a:latin typeface="나눔고딕" panose="020D0604000000000000" charset="-127"/>
                <a:ea typeface="나눔고딕" panose="020D0604000000000000" charset="-127"/>
                <a:cs typeface="Ubuntu Thin" panose="020B0304030602030204" charset="0"/>
                <a:sym typeface="Ubuntu" panose="020B0504030602030204"/>
              </a:rPr>
              <a:t>→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do_send_sig_info(...)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         </a:t>
            </a:r>
            <a:r>
              <a:rPr lang="en-US" altLang="en-US">
                <a:solidFill>
                  <a:schemeClr val="lt1"/>
                </a:solidFill>
                <a:latin typeface="나눔고딕" panose="020D0604000000000000" charset="-127"/>
                <a:ea typeface="나눔고딕" panose="020D0604000000000000" charset="-127"/>
                <a:cs typeface="Ubuntu Thin" panose="020B0304030602030204" charset="0"/>
                <a:sym typeface="Ubuntu" panose="020B0504030602030204"/>
              </a:rPr>
              <a:t>→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send_signal(...)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             </a:t>
            </a:r>
            <a:r>
              <a:rPr lang="en-US" altLang="en-US">
                <a:solidFill>
                  <a:schemeClr val="lt1"/>
                </a:solidFill>
                <a:latin typeface="나눔고딕" panose="020D0604000000000000" charset="-127"/>
                <a:ea typeface="나눔고딕" panose="020D0604000000000000" charset="-127"/>
                <a:cs typeface="Ubuntu Thin" panose="020B0304030602030204" charset="0"/>
                <a:sym typeface="Ubuntu" panose="020B0504030602030204"/>
              </a:rPr>
              <a:t>→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__send_signal(...)   {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                 </a:t>
            </a:r>
            <a:r>
              <a:rPr lang="en-US" altLang="en-US">
                <a:solidFill>
                  <a:schemeClr val="lt1"/>
                </a:solidFill>
                <a:latin typeface="나눔고딕" panose="020D0604000000000000" charset="-127"/>
                <a:ea typeface="나눔고딕" panose="020D0604000000000000" charset="-127"/>
                <a:cs typeface="Ubuntu Thin" panose="020B0304030602030204" charset="0"/>
                <a:sym typeface="Ubuntu" panose="020B0504030602030204"/>
              </a:rPr>
              <a:t>   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complete_signal(...)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                            </a:t>
            </a:r>
            <a:r>
              <a:rPr lang="en-US" altLang="en-US" b="1" u="sng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/* code here */</a:t>
            </a:r>
            <a:br>
              <a:rPr lang="en-US" altLang="en-US" b="1" u="sng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                      }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Demo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Thank you!</a:t>
            </a:r>
            <a:endParaRPr 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Q&amp;A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printk!</a:t>
            </a: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787650"/>
            <a:ext cx="4381500" cy="922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347470"/>
            <a:ext cx="6277610" cy="103187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73125" y="1850390"/>
            <a:ext cx="4724400" cy="2743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61390" y="3077210"/>
            <a:ext cx="4140200" cy="35052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210248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210312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4" name="Straight Arrow Connector 3"/>
          <p:cNvCxnSpPr>
            <a:stCxn id="3" idx="6"/>
            <a:endCxn id="2" idx="2"/>
          </p:cNvCxnSpPr>
          <p:nvPr/>
        </p:nvCxnSpPr>
        <p:spPr>
          <a:xfrm>
            <a:off x="3037840" y="2571115"/>
            <a:ext cx="3068955" cy="635"/>
          </a:xfrm>
          <a:prstGeom prst="straightConnector1">
            <a:avLst/>
          </a:prstGeom>
          <a:ln w="63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59200" y="2102485"/>
            <a:ext cx="1626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“Come for dinner!”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210248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210312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4" name="Straight Arrow Connector 3"/>
          <p:cNvCxnSpPr>
            <a:stCxn id="3" idx="6"/>
            <a:endCxn id="2" idx="2"/>
          </p:cNvCxnSpPr>
          <p:nvPr/>
        </p:nvCxnSpPr>
        <p:spPr>
          <a:xfrm>
            <a:off x="3037840" y="2571115"/>
            <a:ext cx="3068955" cy="635"/>
          </a:xfrm>
          <a:prstGeom prst="straightConnector1">
            <a:avLst/>
          </a:prstGeom>
          <a:ln w="63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759200" y="2102485"/>
            <a:ext cx="1626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“Come for dinner!”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7" name="Rectangle 0"/>
          <p:cNvSpPr/>
          <p:nvPr/>
        </p:nvSpPr>
        <p:spPr>
          <a:xfrm>
            <a:off x="3636010" y="1982470"/>
            <a:ext cx="1872615" cy="864235"/>
          </a:xfrm>
          <a:prstGeom prst="rect">
            <a:avLst/>
          </a:prstGeom>
          <a:noFill/>
          <a:ln w="3175"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957320" y="3126740"/>
            <a:ext cx="1230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A signal to Child</a:t>
            </a:r>
            <a:endParaRPr lang="en-US" altLang="en-US" sz="12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2101215" y="2102485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Mom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106795" y="2103120"/>
            <a:ext cx="936625" cy="93662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latin typeface="Ubuntu Thin" panose="020B0304030602030204" charset="0"/>
                <a:cs typeface="Ubuntu Thin" panose="020B0304030602030204" charset="0"/>
              </a:rPr>
              <a:t>Child</a:t>
            </a:r>
            <a:endParaRPr lang="en-US" altLang="en-US">
              <a:latin typeface="Ubuntu Thin" panose="020B0304030602030204" charset="0"/>
              <a:cs typeface="Ubuntu Thin" panose="020B0304030602030204" charset="0"/>
            </a:endParaRPr>
          </a:p>
          <a:p>
            <a:pPr algn="ctr"/>
            <a:r>
              <a:rPr lang="en-US" altLang="en-US" sz="800">
                <a:latin typeface="Ubuntu Thin" panose="020B0304030602030204" charset="0"/>
                <a:cs typeface="Ubuntu Thin" panose="020B0304030602030204" charset="0"/>
              </a:rPr>
              <a:t>(Process)</a:t>
            </a:r>
            <a:endParaRPr lang="en-US" altLang="en-US" sz="800"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94810" y="2102485"/>
            <a:ext cx="7543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“Okay!”</a:t>
            </a:r>
            <a:endParaRPr lang="en-US" altLang="en-US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sp>
        <p:nvSpPr>
          <p:cNvPr id="4" name="Rectangle 0"/>
          <p:cNvSpPr/>
          <p:nvPr/>
        </p:nvSpPr>
        <p:spPr>
          <a:xfrm>
            <a:off x="3636010" y="1982470"/>
            <a:ext cx="1872615" cy="864235"/>
          </a:xfrm>
          <a:prstGeom prst="rect">
            <a:avLst/>
          </a:prstGeom>
          <a:noFill/>
          <a:ln w="3175">
            <a:solidFill>
              <a:schemeClr val="bg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846830" y="3120390"/>
            <a:ext cx="14509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>
                <a:solidFill>
                  <a:schemeClr val="bg1"/>
                </a:solidFill>
                <a:latin typeface="Ubuntu Thin" panose="020B0304030602030204" charset="0"/>
                <a:cs typeface="Ubuntu Thin" panose="020B0304030602030204" charset="0"/>
              </a:rPr>
              <a:t>Response* to Mom</a:t>
            </a:r>
            <a:endParaRPr lang="en-US" altLang="en-US" sz="1200">
              <a:solidFill>
                <a:schemeClr val="bg1"/>
              </a:solidFill>
              <a:latin typeface="Ubuntu Thin" panose="020B0304030602030204" charset="0"/>
              <a:cs typeface="Ubuntu Thin" panose="020B0304030602030204" charset="0"/>
            </a:endParaRPr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3347720" y="2571750"/>
            <a:ext cx="2759075" cy="0"/>
          </a:xfrm>
          <a:prstGeom prst="straightConnector1">
            <a:avLst/>
          </a:prstGeom>
          <a:ln w="63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Real world    </a:t>
            </a:r>
            <a:r>
              <a:rPr lang="en-US" altLang="en-US" sz="8800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AIN’T</a:t>
            </a:r>
            <a:r>
              <a:rPr lang="en-US" altLang="en-US">
                <a:noFill/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“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looks good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!”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5420"/>
            </a:gs>
            <a:gs pos="100000">
              <a:srgbClr val="5E2750"/>
            </a:gs>
          </a:gsLst>
          <a:lin ang="2700006" scaled="0"/>
        </a:gra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85" y="2144395"/>
            <a:ext cx="8520430" cy="1647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Real world    </a:t>
            </a:r>
            <a:r>
              <a:rPr lang="en-US" altLang="en-US" sz="8800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AIN’T</a:t>
            </a:r>
            <a: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  <a:t>    “looks good!”</a:t>
            </a:r>
            <a:br>
              <a:rPr lang="en-US" altLang="en-US">
                <a:solidFill>
                  <a:schemeClr val="lt1"/>
                </a:solidFill>
                <a:latin typeface="Ubuntu Thin" panose="020B0304030602030204" charset="0"/>
                <a:ea typeface="Ubuntu" panose="020B0504030602030204"/>
                <a:cs typeface="Ubuntu Thin" panose="020B0304030602030204" charset="0"/>
                <a:sym typeface="Ubuntu" panose="020B0504030602030204"/>
              </a:rPr>
            </a:br>
            <a:endParaRPr lang="en-US" altLang="en-US">
              <a:solidFill>
                <a:schemeClr val="lt1"/>
              </a:solidFill>
              <a:latin typeface="Ubuntu Thin" panose="020B0304030602030204" charset="0"/>
              <a:ea typeface="Ubuntu" panose="020B0504030602030204"/>
              <a:cs typeface="Ubuntu Thin" panose="020B0304030602030204" charset="0"/>
              <a:sym typeface="Ubuntu" panose="020B050403060203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/>
          <a:srcRect l="4038" t="15701" r="4167" b="26189"/>
          <a:stretch>
            <a:fillRect/>
          </a:stretch>
        </p:blipFill>
        <p:spPr>
          <a:xfrm>
            <a:off x="6934475" y="4703625"/>
            <a:ext cx="1897825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Presentation</Application>
  <PresentationFormat/>
  <Paragraphs>268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SimSun</vt:lpstr>
      <vt:lpstr>Wingdings</vt:lpstr>
      <vt:lpstr>Arial</vt:lpstr>
      <vt:lpstr>DejaVu Sans</vt:lpstr>
      <vt:lpstr>Ubuntu Thin</vt:lpstr>
      <vt:lpstr>Ubuntu</vt:lpstr>
      <vt:lpstr>Ubuntu</vt:lpstr>
      <vt:lpstr>나눔고딕</vt:lpstr>
      <vt:lpstr>Microsoft YaHei</vt:lpstr>
      <vt:lpstr>文泉驿正黑</vt:lpstr>
      <vt:lpstr>Arial Unicode MS</vt:lpstr>
      <vt:lpstr>BatangChe</vt:lpstr>
      <vt:lpstr>Montserrat Thin</vt:lpstr>
      <vt:lpstr>OpenSymbol</vt:lpstr>
      <vt:lpstr>Simple Light</vt:lpstr>
      <vt:lpstr>Who ‘kill’ed my processes?</vt:lpstr>
      <vt:lpstr>Who am I?</vt:lpstr>
      <vt:lpstr>Signal </vt:lpstr>
      <vt:lpstr>PowerPoint 演示文稿</vt:lpstr>
      <vt:lpstr>PowerPoint 演示文稿</vt:lpstr>
      <vt:lpstr>PowerPoint 演示文稿</vt:lpstr>
      <vt:lpstr>PowerPoint 演示文稿</vt:lpstr>
      <vt:lpstr>Real world    AIN’T    “looks good!” </vt:lpstr>
      <vt:lpstr>Real world    AIN’T    “looks good!” </vt:lpstr>
      <vt:lpstr>PowerPoint 演示文稿</vt:lpstr>
      <vt:lpstr>We have to survive </vt:lpstr>
      <vt:lpstr>We have to survive but how?</vt:lpstr>
      <vt:lpstr>Some helpers </vt:lpstr>
      <vt:lpstr>The helpers are</vt:lpstr>
      <vt:lpstr>The helpers are</vt:lpstr>
      <vt:lpstr>The helpers are</vt:lpstr>
      <vt:lpstr>The helpers are</vt:lpstr>
      <vt:lpstr>What if this [dummmy] happenes at booting?</vt:lpstr>
      <vt:lpstr>What if this [dummmy] happenes at booting?</vt:lpstr>
      <vt:lpstr>What if this [dummmy] happens at booting?</vt:lpstr>
      <vt:lpstr>Oops!</vt:lpstr>
      <vt:lpstr>Oops!</vt:lpstr>
      <vt:lpstr>Oops!</vt:lpstr>
      <vt:lpstr>Oops!</vt:lpstr>
      <vt:lpstr>Such a headache!</vt:lpstr>
      <vt:lpstr>Focus on REAL problem!</vt:lpstr>
      <vt:lpstr>What about at ‘Kernel’?</vt:lpstr>
      <vt:lpstr>PowerPoint 演示文稿</vt:lpstr>
      <vt:lpstr>PowerPoint 演示文稿</vt:lpstr>
      <vt:lpstr>PowerPoint 演示文稿</vt:lpstr>
      <vt:lpstr>PowerPoint 演示文稿</vt:lpstr>
      <vt:lpstr>Stage 3, Why?</vt:lpstr>
      <vt:lpstr>Stage 3, Why?</vt:lpstr>
      <vt:lpstr>Stage 3, Why?</vt:lpstr>
      <vt:lpstr>Stage 3, Why?</vt:lpstr>
      <vt:lpstr>Stage 3, How?</vt:lpstr>
      <vt:lpstr>Stage 3, How?</vt:lpstr>
      <vt:lpstr>Stage 3, How?</vt:lpstr>
      <vt:lpstr>Simple Patch</vt:lpstr>
      <vt:lpstr>Syscall ’kill’ (Kernel 5.4.x)</vt:lpstr>
      <vt:lpstr>Demo</vt:lpstr>
      <vt:lpstr>Thank you!</vt:lpstr>
      <vt:lpstr>Q&amp;A </vt:lpstr>
      <vt:lpstr>printk!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‘kill’ed my processes</dc:title>
  <dc:creator/>
  <cp:lastModifiedBy>thomas</cp:lastModifiedBy>
  <cp:revision>223</cp:revision>
  <dcterms:created xsi:type="dcterms:W3CDTF">2021-08-27T12:59:28Z</dcterms:created>
  <dcterms:modified xsi:type="dcterms:W3CDTF">2021-08-27T12:59:28Z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