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6"/>
  </p:notesMasterIdLst>
  <p:sldIdLst>
    <p:sldId id="256" r:id="rId2"/>
    <p:sldId id="258" r:id="rId3"/>
    <p:sldId id="324" r:id="rId4"/>
    <p:sldId id="260" r:id="rId5"/>
    <p:sldId id="262" r:id="rId6"/>
    <p:sldId id="263" r:id="rId7"/>
    <p:sldId id="265" r:id="rId8"/>
    <p:sldId id="266" r:id="rId9"/>
    <p:sldId id="267" r:id="rId10"/>
    <p:sldId id="329" r:id="rId11"/>
    <p:sldId id="281" r:id="rId12"/>
    <p:sldId id="275" r:id="rId13"/>
    <p:sldId id="298" r:id="rId14"/>
    <p:sldId id="283" r:id="rId15"/>
    <p:sldId id="276" r:id="rId16"/>
    <p:sldId id="285" r:id="rId17"/>
    <p:sldId id="282" r:id="rId18"/>
    <p:sldId id="287" r:id="rId19"/>
    <p:sldId id="289" r:id="rId20"/>
    <p:sldId id="290" r:id="rId21"/>
    <p:sldId id="330" r:id="rId22"/>
    <p:sldId id="277" r:id="rId23"/>
    <p:sldId id="333" r:id="rId24"/>
    <p:sldId id="331" r:id="rId25"/>
    <p:sldId id="334" r:id="rId26"/>
    <p:sldId id="337" r:id="rId27"/>
    <p:sldId id="336" r:id="rId28"/>
    <p:sldId id="294" r:id="rId29"/>
    <p:sldId id="292" r:id="rId30"/>
    <p:sldId id="279" r:id="rId31"/>
    <p:sldId id="335" r:id="rId32"/>
    <p:sldId id="296" r:id="rId33"/>
    <p:sldId id="299" r:id="rId34"/>
    <p:sldId id="300" r:id="rId35"/>
    <p:sldId id="295" r:id="rId36"/>
    <p:sldId id="301" r:id="rId37"/>
    <p:sldId id="303" r:id="rId38"/>
    <p:sldId id="304" r:id="rId39"/>
    <p:sldId id="339" r:id="rId40"/>
    <p:sldId id="305" r:id="rId41"/>
    <p:sldId id="338" r:id="rId42"/>
    <p:sldId id="280" r:id="rId43"/>
    <p:sldId id="310" r:id="rId44"/>
    <p:sldId id="307" r:id="rId45"/>
    <p:sldId id="311" r:id="rId46"/>
    <p:sldId id="308" r:id="rId47"/>
    <p:sldId id="312" r:id="rId48"/>
    <p:sldId id="314" r:id="rId49"/>
    <p:sldId id="313" r:id="rId50"/>
    <p:sldId id="315" r:id="rId51"/>
    <p:sldId id="316" r:id="rId52"/>
    <p:sldId id="309" r:id="rId53"/>
    <p:sldId id="317" r:id="rId54"/>
    <p:sldId id="318" r:id="rId55"/>
    <p:sldId id="320" r:id="rId56"/>
    <p:sldId id="323" r:id="rId57"/>
    <p:sldId id="322" r:id="rId58"/>
    <p:sldId id="325" r:id="rId59"/>
    <p:sldId id="326" r:id="rId60"/>
    <p:sldId id="327" r:id="rId61"/>
    <p:sldId id="306" r:id="rId62"/>
    <p:sldId id="328" r:id="rId63"/>
    <p:sldId id="272" r:id="rId64"/>
    <p:sldId id="273" r:id="rId65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67"/>
      <p:bold r:id="rId68"/>
      <p:italic r:id="rId69"/>
      <p:boldItalic r:id="rId70"/>
    </p:embeddedFont>
    <p:embeddedFont>
      <p:font typeface="Ubuntu" panose="020B050403060203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37CD3-E855-4FEA-BF58-D05A08DB8B35}" v="226" dt="2022-11-22T07:04:2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60" autoAdjust="0"/>
  </p:normalViewPr>
  <p:slideViewPr>
    <p:cSldViewPr snapToGrid="0">
      <p:cViewPr>
        <p:scale>
          <a:sx n="75" d="100"/>
          <a:sy n="75" d="100"/>
        </p:scale>
        <p:origin x="5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ngseon Choe" userId="6ddb0a6d-3167-4a8d-90a1-59f008188539" providerId="ADAL" clId="{2C937CD3-E855-4FEA-BF58-D05A08DB8B35}"/>
    <pc:docChg chg="undo custSel addSld delSld modSld sldOrd">
      <pc:chgData name="Yeongseon Choe" userId="6ddb0a6d-3167-4a8d-90a1-59f008188539" providerId="ADAL" clId="{2C937CD3-E855-4FEA-BF58-D05A08DB8B35}" dt="2022-11-22T07:04:50.295" v="8477"/>
      <pc:docMkLst>
        <pc:docMk/>
      </pc:docMkLst>
      <pc:sldChg chg="modSp mod">
        <pc:chgData name="Yeongseon Choe" userId="6ddb0a6d-3167-4a8d-90a1-59f008188539" providerId="ADAL" clId="{2C937CD3-E855-4FEA-BF58-D05A08DB8B35}" dt="2022-11-11T03:12:06.333" v="751" actId="1076"/>
        <pc:sldMkLst>
          <pc:docMk/>
          <pc:sldMk cId="0" sldId="256"/>
        </pc:sldMkLst>
        <pc:spChg chg="mod">
          <ac:chgData name="Yeongseon Choe" userId="6ddb0a6d-3167-4a8d-90a1-59f008188539" providerId="ADAL" clId="{2C937CD3-E855-4FEA-BF58-D05A08DB8B35}" dt="2022-11-07T03:27:17.140" v="65" actId="20577"/>
          <ac:spMkLst>
            <pc:docMk/>
            <pc:sldMk cId="0" sldId="256"/>
            <ac:spMk id="55" creationId="{00000000-0000-0000-0000-000000000000}"/>
          </ac:spMkLst>
        </pc:spChg>
        <pc:picChg chg="mod">
          <ac:chgData name="Yeongseon Choe" userId="6ddb0a6d-3167-4a8d-90a1-59f008188539" providerId="ADAL" clId="{2C937CD3-E855-4FEA-BF58-D05A08DB8B35}" dt="2022-11-11T03:12:06.333" v="751" actId="1076"/>
          <ac:picMkLst>
            <pc:docMk/>
            <pc:sldMk cId="0" sldId="256"/>
            <ac:picMk id="59" creationId="{00000000-0000-0000-0000-000000000000}"/>
          </ac:picMkLst>
        </pc:picChg>
      </pc:sldChg>
      <pc:sldChg chg="modSp del mod">
        <pc:chgData name="Yeongseon Choe" userId="6ddb0a6d-3167-4a8d-90a1-59f008188539" providerId="ADAL" clId="{2C937CD3-E855-4FEA-BF58-D05A08DB8B35}" dt="2022-11-17T07:27:19.419" v="5315" actId="47"/>
        <pc:sldMkLst>
          <pc:docMk/>
          <pc:sldMk cId="0" sldId="257"/>
        </pc:sldMkLst>
        <pc:spChg chg="mod">
          <ac:chgData name="Yeongseon Choe" userId="6ddb0a6d-3167-4a8d-90a1-59f008188539" providerId="ADAL" clId="{2C937CD3-E855-4FEA-BF58-D05A08DB8B35}" dt="2022-11-07T03:28:32.152" v="70" actId="20577"/>
          <ac:spMkLst>
            <pc:docMk/>
            <pc:sldMk cId="0" sldId="257"/>
            <ac:spMk id="69" creationId="{00000000-0000-0000-0000-000000000000}"/>
          </ac:spMkLst>
        </pc:spChg>
      </pc:sldChg>
      <pc:sldChg chg="modSp mod">
        <pc:chgData name="Yeongseon Choe" userId="6ddb0a6d-3167-4a8d-90a1-59f008188539" providerId="ADAL" clId="{2C937CD3-E855-4FEA-BF58-D05A08DB8B35}" dt="2022-11-22T02:04:49.302" v="6911" actId="20577"/>
        <pc:sldMkLst>
          <pc:docMk/>
          <pc:sldMk cId="0" sldId="258"/>
        </pc:sldMkLst>
        <pc:spChg chg="mod">
          <ac:chgData name="Yeongseon Choe" userId="6ddb0a6d-3167-4a8d-90a1-59f008188539" providerId="ADAL" clId="{2C937CD3-E855-4FEA-BF58-D05A08DB8B35}" dt="2022-11-22T02:04:49.302" v="6911" actId="20577"/>
          <ac:spMkLst>
            <pc:docMk/>
            <pc:sldMk cId="0" sldId="258"/>
            <ac:spMk id="76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3:28:36.447" v="71"/>
          <ac:spMkLst>
            <pc:docMk/>
            <pc:sldMk cId="0" sldId="258"/>
            <ac:spMk id="79" creationId="{00000000-0000-0000-0000-000000000000}"/>
          </ac:spMkLst>
        </pc:spChg>
      </pc:sldChg>
      <pc:sldChg chg="del">
        <pc:chgData name="Yeongseon Choe" userId="6ddb0a6d-3167-4a8d-90a1-59f008188539" providerId="ADAL" clId="{2C937CD3-E855-4FEA-BF58-D05A08DB8B35}" dt="2022-11-16T03:33:10.635" v="5151" actId="47"/>
        <pc:sldMkLst>
          <pc:docMk/>
          <pc:sldMk cId="0" sldId="259"/>
        </pc:sldMkLst>
      </pc:sldChg>
      <pc:sldChg chg="addSp delSp modSp mod modNotesTx">
        <pc:chgData name="Yeongseon Choe" userId="6ddb0a6d-3167-4a8d-90a1-59f008188539" providerId="ADAL" clId="{2C937CD3-E855-4FEA-BF58-D05A08DB8B35}" dt="2022-11-22T04:48:57.822" v="7477" actId="207"/>
        <pc:sldMkLst>
          <pc:docMk/>
          <pc:sldMk cId="0" sldId="260"/>
        </pc:sldMkLst>
        <pc:spChg chg="mod">
          <ac:chgData name="Yeongseon Choe" userId="6ddb0a6d-3167-4a8d-90a1-59f008188539" providerId="ADAL" clId="{2C937CD3-E855-4FEA-BF58-D05A08DB8B35}" dt="2022-11-22T04:40:21.027" v="7362" actId="20577"/>
          <ac:spMkLst>
            <pc:docMk/>
            <pc:sldMk cId="0" sldId="260"/>
            <ac:spMk id="92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4:48:57.822" v="7477" actId="207"/>
          <ac:spMkLst>
            <pc:docMk/>
            <pc:sldMk cId="0" sldId="260"/>
            <ac:spMk id="93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3:28:39.817" v="72"/>
          <ac:spMkLst>
            <pc:docMk/>
            <pc:sldMk cId="0" sldId="260"/>
            <ac:spMk id="96" creationId="{00000000-0000-0000-0000-000000000000}"/>
          </ac:spMkLst>
        </pc:spChg>
        <pc:picChg chg="add del mod">
          <ac:chgData name="Yeongseon Choe" userId="6ddb0a6d-3167-4a8d-90a1-59f008188539" providerId="ADAL" clId="{2C937CD3-E855-4FEA-BF58-D05A08DB8B35}" dt="2022-11-16T03:49:50.443" v="5225" actId="21"/>
          <ac:picMkLst>
            <pc:docMk/>
            <pc:sldMk cId="0" sldId="260"/>
            <ac:picMk id="97" creationId="{00000000-0000-0000-0000-000000000000}"/>
          </ac:picMkLst>
        </pc:picChg>
        <pc:picChg chg="add del">
          <ac:chgData name="Yeongseon Choe" userId="6ddb0a6d-3167-4a8d-90a1-59f008188539" providerId="ADAL" clId="{2C937CD3-E855-4FEA-BF58-D05A08DB8B35}" dt="2022-11-16T03:46:38.232" v="5166"/>
          <ac:picMkLst>
            <pc:docMk/>
            <pc:sldMk cId="0" sldId="260"/>
            <ac:picMk id="3074" creationId="{1602F297-F111-96FB-6A77-B51ED3518E39}"/>
          </ac:picMkLst>
        </pc:picChg>
      </pc:sldChg>
      <pc:sldChg chg="addSp delSp modSp del mod modNotesTx">
        <pc:chgData name="Yeongseon Choe" userId="6ddb0a6d-3167-4a8d-90a1-59f008188539" providerId="ADAL" clId="{2C937CD3-E855-4FEA-BF58-D05A08DB8B35}" dt="2022-11-16T03:50:56.508" v="5239" actId="47"/>
        <pc:sldMkLst>
          <pc:docMk/>
          <pc:sldMk cId="0" sldId="261"/>
        </pc:sldMkLst>
        <pc:spChg chg="mod">
          <ac:chgData name="Yeongseon Choe" userId="6ddb0a6d-3167-4a8d-90a1-59f008188539" providerId="ADAL" clId="{2C937CD3-E855-4FEA-BF58-D05A08DB8B35}" dt="2022-11-16T03:49:26.710" v="5182" actId="20577"/>
          <ac:spMkLst>
            <pc:docMk/>
            <pc:sldMk cId="0" sldId="261"/>
            <ac:spMk id="103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6T03:49:43.223" v="5223" actId="20577"/>
          <ac:spMkLst>
            <pc:docMk/>
            <pc:sldMk cId="0" sldId="261"/>
            <ac:spMk id="104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3:28:42.612" v="73"/>
          <ac:spMkLst>
            <pc:docMk/>
            <pc:sldMk cId="0" sldId="261"/>
            <ac:spMk id="107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16T03:49:51.821" v="5226"/>
          <ac:picMkLst>
            <pc:docMk/>
            <pc:sldMk cId="0" sldId="261"/>
            <ac:picMk id="2" creationId="{254C568D-E375-E01B-6323-B84BB9E42938}"/>
          </ac:picMkLst>
        </pc:picChg>
        <pc:picChg chg="del mod">
          <ac:chgData name="Yeongseon Choe" userId="6ddb0a6d-3167-4a8d-90a1-59f008188539" providerId="ADAL" clId="{2C937CD3-E855-4FEA-BF58-D05A08DB8B35}" dt="2022-11-16T03:37:47.656" v="5154" actId="478"/>
          <ac:picMkLst>
            <pc:docMk/>
            <pc:sldMk cId="0" sldId="261"/>
            <ac:picMk id="108" creationId="{00000000-0000-0000-0000-000000000000}"/>
          </ac:picMkLst>
        </pc:picChg>
        <pc:picChg chg="add del mod">
          <ac:chgData name="Yeongseon Choe" userId="6ddb0a6d-3167-4a8d-90a1-59f008188539" providerId="ADAL" clId="{2C937CD3-E855-4FEA-BF58-D05A08DB8B35}" dt="2022-11-16T03:46:19.888" v="5163" actId="478"/>
          <ac:picMkLst>
            <pc:docMk/>
            <pc:sldMk cId="0" sldId="261"/>
            <ac:picMk id="2050" creationId="{A5A1FD0C-4398-55A5-56B9-D9C84838DD0F}"/>
          </ac:picMkLst>
        </pc:picChg>
      </pc:sldChg>
      <pc:sldChg chg="modSp mod modNotes">
        <pc:chgData name="Yeongseon Choe" userId="6ddb0a6d-3167-4a8d-90a1-59f008188539" providerId="ADAL" clId="{2C937CD3-E855-4FEA-BF58-D05A08DB8B35}" dt="2022-11-22T04:47:49.836" v="7439" actId="108"/>
        <pc:sldMkLst>
          <pc:docMk/>
          <pc:sldMk cId="0" sldId="262"/>
        </pc:sldMkLst>
        <pc:spChg chg="mod">
          <ac:chgData name="Yeongseon Choe" userId="6ddb0a6d-3167-4a8d-90a1-59f008188539" providerId="ADAL" clId="{2C937CD3-E855-4FEA-BF58-D05A08DB8B35}" dt="2022-11-16T03:51:42.504" v="5267" actId="20577"/>
          <ac:spMkLst>
            <pc:docMk/>
            <pc:sldMk cId="0" sldId="262"/>
            <ac:spMk id="114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4:47:49.836" v="7439" actId="108"/>
          <ac:spMkLst>
            <pc:docMk/>
            <pc:sldMk cId="0" sldId="262"/>
            <ac:spMk id="115" creationId="{00000000-0000-0000-0000-000000000000}"/>
          </ac:spMkLst>
        </pc:spChg>
        <pc:picChg chg="mod">
          <ac:chgData name="Yeongseon Choe" userId="6ddb0a6d-3167-4a8d-90a1-59f008188539" providerId="ADAL" clId="{2C937CD3-E855-4FEA-BF58-D05A08DB8B35}" dt="2022-11-17T07:31:05.272" v="5317" actId="1076"/>
          <ac:picMkLst>
            <pc:docMk/>
            <pc:sldMk cId="0" sldId="262"/>
            <ac:picMk id="119" creationId="{00000000-0000-0000-0000-000000000000}"/>
          </ac:picMkLst>
        </pc:picChg>
      </pc:sldChg>
      <pc:sldChg chg="addSp delSp modSp mod">
        <pc:chgData name="Yeongseon Choe" userId="6ddb0a6d-3167-4a8d-90a1-59f008188539" providerId="ADAL" clId="{2C937CD3-E855-4FEA-BF58-D05A08DB8B35}" dt="2022-11-22T04:32:45.410" v="7351" actId="14100"/>
        <pc:sldMkLst>
          <pc:docMk/>
          <pc:sldMk cId="0" sldId="263"/>
        </pc:sldMkLst>
        <pc:spChg chg="mod">
          <ac:chgData name="Yeongseon Choe" userId="6ddb0a6d-3167-4a8d-90a1-59f008188539" providerId="ADAL" clId="{2C937CD3-E855-4FEA-BF58-D05A08DB8B35}" dt="2022-11-16T03:51:46.212" v="5268"/>
          <ac:spMkLst>
            <pc:docMk/>
            <pc:sldMk cId="0" sldId="263"/>
            <ac:spMk id="127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3:28:45.790" v="74"/>
          <ac:spMkLst>
            <pc:docMk/>
            <pc:sldMk cId="0" sldId="263"/>
            <ac:spMk id="131" creationId="{00000000-0000-0000-0000-000000000000}"/>
          </ac:spMkLst>
        </pc:spChg>
        <pc:picChg chg="del">
          <ac:chgData name="Yeongseon Choe" userId="6ddb0a6d-3167-4a8d-90a1-59f008188539" providerId="ADAL" clId="{2C937CD3-E855-4FEA-BF58-D05A08DB8B35}" dt="2022-11-22T04:31:43.138" v="7344" actId="478"/>
          <ac:picMkLst>
            <pc:docMk/>
            <pc:sldMk cId="0" sldId="263"/>
            <ac:picMk id="132" creationId="{00000000-0000-0000-0000-000000000000}"/>
          </ac:picMkLst>
        </pc:picChg>
        <pc:picChg chg="add mod">
          <ac:chgData name="Yeongseon Choe" userId="6ddb0a6d-3167-4a8d-90a1-59f008188539" providerId="ADAL" clId="{2C937CD3-E855-4FEA-BF58-D05A08DB8B35}" dt="2022-11-22T04:32:45.410" v="7351" actId="14100"/>
          <ac:picMkLst>
            <pc:docMk/>
            <pc:sldMk cId="0" sldId="263"/>
            <ac:picMk id="1026" creationId="{E68466EF-864A-775D-9441-6E99AE4F658C}"/>
          </ac:picMkLst>
        </pc:picChg>
        <pc:picChg chg="add del mod">
          <ac:chgData name="Yeongseon Choe" userId="6ddb0a6d-3167-4a8d-90a1-59f008188539" providerId="ADAL" clId="{2C937CD3-E855-4FEA-BF58-D05A08DB8B35}" dt="2022-11-22T04:31:55.219" v="7348" actId="478"/>
          <ac:picMkLst>
            <pc:docMk/>
            <pc:sldMk cId="0" sldId="263"/>
            <ac:picMk id="1028" creationId="{225DB16F-AB5D-147A-8EF5-85D84871B36C}"/>
          </ac:picMkLst>
        </pc:picChg>
      </pc:sldChg>
      <pc:sldChg chg="modSp del mod">
        <pc:chgData name="Yeongseon Choe" userId="6ddb0a6d-3167-4a8d-90a1-59f008188539" providerId="ADAL" clId="{2C937CD3-E855-4FEA-BF58-D05A08DB8B35}" dt="2022-11-16T03:51:57.387" v="5269" actId="47"/>
        <pc:sldMkLst>
          <pc:docMk/>
          <pc:sldMk cId="0" sldId="264"/>
        </pc:sldMkLst>
        <pc:spChg chg="mod">
          <ac:chgData name="Yeongseon Choe" userId="6ddb0a6d-3167-4a8d-90a1-59f008188539" providerId="ADAL" clId="{2C937CD3-E855-4FEA-BF58-D05A08DB8B35}" dt="2022-11-07T03:28:48.621" v="75"/>
          <ac:spMkLst>
            <pc:docMk/>
            <pc:sldMk cId="0" sldId="264"/>
            <ac:spMk id="142" creationId="{00000000-0000-0000-0000-000000000000}"/>
          </ac:spMkLst>
        </pc:spChg>
      </pc:sldChg>
      <pc:sldChg chg="modSp mod">
        <pc:chgData name="Yeongseon Choe" userId="6ddb0a6d-3167-4a8d-90a1-59f008188539" providerId="ADAL" clId="{2C937CD3-E855-4FEA-BF58-D05A08DB8B35}" dt="2022-11-07T03:28:53.434" v="76"/>
        <pc:sldMkLst>
          <pc:docMk/>
          <pc:sldMk cId="0" sldId="265"/>
        </pc:sldMkLst>
        <pc:spChg chg="mod">
          <ac:chgData name="Yeongseon Choe" userId="6ddb0a6d-3167-4a8d-90a1-59f008188539" providerId="ADAL" clId="{2C937CD3-E855-4FEA-BF58-D05A08DB8B35}" dt="2022-11-07T03:28:53.434" v="76"/>
          <ac:spMkLst>
            <pc:docMk/>
            <pc:sldMk cId="0" sldId="265"/>
            <ac:spMk id="152" creationId="{00000000-0000-0000-0000-000000000000}"/>
          </ac:spMkLst>
        </pc:spChg>
      </pc:sldChg>
      <pc:sldChg chg="modSp mod">
        <pc:chgData name="Yeongseon Choe" userId="6ddb0a6d-3167-4a8d-90a1-59f008188539" providerId="ADAL" clId="{2C937CD3-E855-4FEA-BF58-D05A08DB8B35}" dt="2022-11-22T04:48:51.059" v="7476" actId="207"/>
        <pc:sldMkLst>
          <pc:docMk/>
          <pc:sldMk cId="0" sldId="266"/>
        </pc:sldMkLst>
        <pc:spChg chg="mod">
          <ac:chgData name="Yeongseon Choe" userId="6ddb0a6d-3167-4a8d-90a1-59f008188539" providerId="ADAL" clId="{2C937CD3-E855-4FEA-BF58-D05A08DB8B35}" dt="2022-11-22T04:48:51.059" v="7476" actId="20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3:28:59.776" v="77"/>
          <ac:spMkLst>
            <pc:docMk/>
            <pc:sldMk cId="0" sldId="266"/>
            <ac:spMk id="164" creationId="{00000000-0000-0000-0000-000000000000}"/>
          </ac:spMkLst>
        </pc:spChg>
      </pc:sldChg>
      <pc:sldChg chg="modSp mod modNotesTx">
        <pc:chgData name="Yeongseon Choe" userId="6ddb0a6d-3167-4a8d-90a1-59f008188539" providerId="ADAL" clId="{2C937CD3-E855-4FEA-BF58-D05A08DB8B35}" dt="2022-11-22T04:48:48.180" v="7475" actId="207"/>
        <pc:sldMkLst>
          <pc:docMk/>
          <pc:sldMk cId="0" sldId="267"/>
        </pc:sldMkLst>
        <pc:spChg chg="mod">
          <ac:chgData name="Yeongseon Choe" userId="6ddb0a6d-3167-4a8d-90a1-59f008188539" providerId="ADAL" clId="{2C937CD3-E855-4FEA-BF58-D05A08DB8B35}" dt="2022-11-22T01:27:59.928" v="6187" actId="20577"/>
          <ac:spMkLst>
            <pc:docMk/>
            <pc:sldMk cId="0" sldId="267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4:48:48.180" v="7475" actId="207"/>
          <ac:spMkLst>
            <pc:docMk/>
            <pc:sldMk cId="0" sldId="267"/>
            <ac:spMk id="171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3:29:02.708" v="78"/>
          <ac:spMkLst>
            <pc:docMk/>
            <pc:sldMk cId="0" sldId="267"/>
            <ac:spMk id="174" creationId="{00000000-0000-0000-0000-000000000000}"/>
          </ac:spMkLst>
        </pc:spChg>
      </pc:sldChg>
      <pc:sldChg chg="addSp delSp modSp del mod modNotesTx">
        <pc:chgData name="Yeongseon Choe" userId="6ddb0a6d-3167-4a8d-90a1-59f008188539" providerId="ADAL" clId="{2C937CD3-E855-4FEA-BF58-D05A08DB8B35}" dt="2022-11-07T01:28:48.137" v="53" actId="47"/>
        <pc:sldMkLst>
          <pc:docMk/>
          <pc:sldMk cId="0" sldId="268"/>
        </pc:sldMkLst>
        <pc:spChg chg="add del mod">
          <ac:chgData name="Yeongseon Choe" userId="6ddb0a6d-3167-4a8d-90a1-59f008188539" providerId="ADAL" clId="{2C937CD3-E855-4FEA-BF58-D05A08DB8B35}" dt="2022-11-07T01:22:33.051" v="29" actId="478"/>
          <ac:spMkLst>
            <pc:docMk/>
            <pc:sldMk cId="0" sldId="268"/>
            <ac:spMk id="3" creationId="{C61FB65D-57E7-17FE-31B8-FF6097F33CD7}"/>
          </ac:spMkLst>
        </pc:spChg>
        <pc:spChg chg="add del">
          <ac:chgData name="Yeongseon Choe" userId="6ddb0a6d-3167-4a8d-90a1-59f008188539" providerId="ADAL" clId="{2C937CD3-E855-4FEA-BF58-D05A08DB8B35}" dt="2022-11-07T01:11:41.305" v="12" actId="22"/>
          <ac:spMkLst>
            <pc:docMk/>
            <pc:sldMk cId="0" sldId="268"/>
            <ac:spMk id="5" creationId="{DC9A3E9C-2BFE-FAE0-CF3D-B57F7AC2A622}"/>
          </ac:spMkLst>
        </pc:spChg>
        <pc:spChg chg="add del">
          <ac:chgData name="Yeongseon Choe" userId="6ddb0a6d-3167-4a8d-90a1-59f008188539" providerId="ADAL" clId="{2C937CD3-E855-4FEA-BF58-D05A08DB8B35}" dt="2022-11-07T01:22:17.365" v="25" actId="22"/>
          <ac:spMkLst>
            <pc:docMk/>
            <pc:sldMk cId="0" sldId="268"/>
            <ac:spMk id="7" creationId="{D91283BD-662E-486F-0CB2-9D056B3214D6}"/>
          </ac:spMkLst>
        </pc:spChg>
        <pc:spChg chg="mod">
          <ac:chgData name="Yeongseon Choe" userId="6ddb0a6d-3167-4a8d-90a1-59f008188539" providerId="ADAL" clId="{2C937CD3-E855-4FEA-BF58-D05A08DB8B35}" dt="2022-11-07T01:25:54.640" v="44" actId="21"/>
          <ac:spMkLst>
            <pc:docMk/>
            <pc:sldMk cId="0" sldId="268"/>
            <ac:spMk id="180" creationId="{00000000-0000-0000-0000-000000000000}"/>
          </ac:spMkLst>
        </pc:spChg>
        <pc:picChg chg="add del">
          <ac:chgData name="Yeongseon Choe" userId="6ddb0a6d-3167-4a8d-90a1-59f008188539" providerId="ADAL" clId="{2C937CD3-E855-4FEA-BF58-D05A08DB8B35}" dt="2022-11-07T01:24:05.958" v="32" actId="22"/>
          <ac:picMkLst>
            <pc:docMk/>
            <pc:sldMk cId="0" sldId="268"/>
            <ac:picMk id="9" creationId="{97A5C188-E045-ED27-5C67-60CCDBC099D7}"/>
          </ac:picMkLst>
        </pc:picChg>
        <pc:picChg chg="add del">
          <ac:chgData name="Yeongseon Choe" userId="6ddb0a6d-3167-4a8d-90a1-59f008188539" providerId="ADAL" clId="{2C937CD3-E855-4FEA-BF58-D05A08DB8B35}" dt="2022-11-07T01:24:37.391" v="35" actId="22"/>
          <ac:picMkLst>
            <pc:docMk/>
            <pc:sldMk cId="0" sldId="268"/>
            <ac:picMk id="11" creationId="{4A4F1357-A9A2-8B30-4DED-71B798DB4485}"/>
          </ac:picMkLst>
        </pc:picChg>
      </pc:sldChg>
      <pc:sldChg chg="addSp delSp del mod">
        <pc:chgData name="Yeongseon Choe" userId="6ddb0a6d-3167-4a8d-90a1-59f008188539" providerId="ADAL" clId="{2C937CD3-E855-4FEA-BF58-D05A08DB8B35}" dt="2022-11-07T05:17:13.880" v="154" actId="47"/>
        <pc:sldMkLst>
          <pc:docMk/>
          <pc:sldMk cId="0" sldId="269"/>
        </pc:sldMkLst>
        <pc:spChg chg="add del">
          <ac:chgData name="Yeongseon Choe" userId="6ddb0a6d-3167-4a8d-90a1-59f008188539" providerId="ADAL" clId="{2C937CD3-E855-4FEA-BF58-D05A08DB8B35}" dt="2022-11-07T01:12:18.019" v="17" actId="22"/>
          <ac:spMkLst>
            <pc:docMk/>
            <pc:sldMk cId="0" sldId="269"/>
            <ac:spMk id="3" creationId="{D89F7264-2487-154E-DB0E-0A0FFD8D9202}"/>
          </ac:spMkLst>
        </pc:spChg>
        <pc:spChg chg="add del">
          <ac:chgData name="Yeongseon Choe" userId="6ddb0a6d-3167-4a8d-90a1-59f008188539" providerId="ADAL" clId="{2C937CD3-E855-4FEA-BF58-D05A08DB8B35}" dt="2022-11-07T01:12:25.657" v="19" actId="22"/>
          <ac:spMkLst>
            <pc:docMk/>
            <pc:sldMk cId="0" sldId="269"/>
            <ac:spMk id="5" creationId="{B9B50AAE-8184-2C71-0ED3-C65826B77002}"/>
          </ac:spMkLst>
        </pc:spChg>
        <pc:spChg chg="add del">
          <ac:chgData name="Yeongseon Choe" userId="6ddb0a6d-3167-4a8d-90a1-59f008188539" providerId="ADAL" clId="{2C937CD3-E855-4FEA-BF58-D05A08DB8B35}" dt="2022-11-07T01:12:34.832" v="21" actId="22"/>
          <ac:spMkLst>
            <pc:docMk/>
            <pc:sldMk cId="0" sldId="269"/>
            <ac:spMk id="7" creationId="{86F5FA56-9EC0-BB7D-3C07-F4DF8C10C356}"/>
          </ac:spMkLst>
        </pc:spChg>
        <pc:spChg chg="add del">
          <ac:chgData name="Yeongseon Choe" userId="6ddb0a6d-3167-4a8d-90a1-59f008188539" providerId="ADAL" clId="{2C937CD3-E855-4FEA-BF58-D05A08DB8B35}" dt="2022-11-07T01:12:47.146" v="23" actId="22"/>
          <ac:spMkLst>
            <pc:docMk/>
            <pc:sldMk cId="0" sldId="269"/>
            <ac:spMk id="9" creationId="{00036D51-CB3C-0EA1-761C-1BE9F809A8BC}"/>
          </ac:spMkLst>
        </pc:spChg>
      </pc:sldChg>
      <pc:sldChg chg="del modNotes">
        <pc:chgData name="Yeongseon Choe" userId="6ddb0a6d-3167-4a8d-90a1-59f008188539" providerId="ADAL" clId="{2C937CD3-E855-4FEA-BF58-D05A08DB8B35}" dt="2022-11-07T01:28:54.290" v="56" actId="47"/>
        <pc:sldMkLst>
          <pc:docMk/>
          <pc:sldMk cId="0" sldId="270"/>
        </pc:sldMkLst>
      </pc:sldChg>
      <pc:sldChg chg="addSp delSp modSp del mod modNotes">
        <pc:chgData name="Yeongseon Choe" userId="6ddb0a6d-3167-4a8d-90a1-59f008188539" providerId="ADAL" clId="{2C937CD3-E855-4FEA-BF58-D05A08DB8B35}" dt="2022-11-11T07:57:28.983" v="1067" actId="47"/>
        <pc:sldMkLst>
          <pc:docMk/>
          <pc:sldMk cId="0" sldId="271"/>
        </pc:sldMkLst>
        <pc:spChg chg="add del mod">
          <ac:chgData name="Yeongseon Choe" userId="6ddb0a6d-3167-4a8d-90a1-59f008188539" providerId="ADAL" clId="{2C937CD3-E855-4FEA-BF58-D05A08DB8B35}" dt="2022-11-11T07:57:09.410" v="1064" actId="478"/>
          <ac:spMkLst>
            <pc:docMk/>
            <pc:sldMk cId="0" sldId="271"/>
            <ac:spMk id="3" creationId="{88F39370-F074-2884-DC53-B5706476A9C1}"/>
          </ac:spMkLst>
        </pc:spChg>
        <pc:spChg chg="add del">
          <ac:chgData name="Yeongseon Choe" userId="6ddb0a6d-3167-4a8d-90a1-59f008188539" providerId="ADAL" clId="{2C937CD3-E855-4FEA-BF58-D05A08DB8B35}" dt="2022-11-11T07:57:08.589" v="1063" actId="22"/>
          <ac:spMkLst>
            <pc:docMk/>
            <pc:sldMk cId="0" sldId="271"/>
            <ac:spMk id="5" creationId="{6E2BC7EE-ADA8-768E-A05B-DA4B0945E09E}"/>
          </ac:spMkLst>
        </pc:spChg>
        <pc:spChg chg="mod">
          <ac:chgData name="Yeongseon Choe" userId="6ddb0a6d-3167-4a8d-90a1-59f008188539" providerId="ADAL" clId="{2C937CD3-E855-4FEA-BF58-D05A08DB8B35}" dt="2022-11-11T07:26:39.793" v="1060" actId="20577"/>
          <ac:spMkLst>
            <pc:docMk/>
            <pc:sldMk cId="0" sldId="271"/>
            <ac:spMk id="204" creationId="{00000000-0000-0000-0000-000000000000}"/>
          </ac:spMkLst>
        </pc:spChg>
        <pc:spChg chg="add del mod">
          <ac:chgData name="Yeongseon Choe" userId="6ddb0a6d-3167-4a8d-90a1-59f008188539" providerId="ADAL" clId="{2C937CD3-E855-4FEA-BF58-D05A08DB8B35}" dt="2022-11-11T07:57:16.014" v="1065" actId="207"/>
          <ac:spMkLst>
            <pc:docMk/>
            <pc:sldMk cId="0" sldId="271"/>
            <ac:spMk id="205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5:17:28.822" v="156"/>
          <ac:spMkLst>
            <pc:docMk/>
            <pc:sldMk cId="0" sldId="271"/>
            <ac:spMk id="208" creationId="{00000000-0000-0000-0000-000000000000}"/>
          </ac:spMkLst>
        </pc:spChg>
      </pc:sldChg>
      <pc:sldChg chg="modSp mod modNotes">
        <pc:chgData name="Yeongseon Choe" userId="6ddb0a6d-3167-4a8d-90a1-59f008188539" providerId="ADAL" clId="{2C937CD3-E855-4FEA-BF58-D05A08DB8B35}" dt="2022-11-22T07:04:50.295" v="8477"/>
        <pc:sldMkLst>
          <pc:docMk/>
          <pc:sldMk cId="0" sldId="272"/>
        </pc:sldMkLst>
        <pc:spChg chg="mod">
          <ac:chgData name="Yeongseon Choe" userId="6ddb0a6d-3167-4a8d-90a1-59f008188539" providerId="ADAL" clId="{2C937CD3-E855-4FEA-BF58-D05A08DB8B35}" dt="2022-11-22T07:04:50.295" v="8477"/>
          <ac:spMkLst>
            <pc:docMk/>
            <pc:sldMk cId="0" sldId="272"/>
            <ac:spMk id="215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5:17:17.900" v="155"/>
          <ac:spMkLst>
            <pc:docMk/>
            <pc:sldMk cId="0" sldId="272"/>
            <ac:spMk id="218" creationId="{00000000-0000-0000-0000-000000000000}"/>
          </ac:spMkLst>
        </pc:spChg>
      </pc:sldChg>
      <pc:sldChg chg="addSp delSp modSp add del mod">
        <pc:chgData name="Yeongseon Choe" userId="6ddb0a6d-3167-4a8d-90a1-59f008188539" providerId="ADAL" clId="{2C937CD3-E855-4FEA-BF58-D05A08DB8B35}" dt="2022-11-07T04:06:07.421" v="130" actId="47"/>
        <pc:sldMkLst>
          <pc:docMk/>
          <pc:sldMk cId="2314699878" sldId="274"/>
        </pc:sldMkLst>
        <pc:spChg chg="add del">
          <ac:chgData name="Yeongseon Choe" userId="6ddb0a6d-3167-4a8d-90a1-59f008188539" providerId="ADAL" clId="{2C937CD3-E855-4FEA-BF58-D05A08DB8B35}" dt="2022-11-07T03:11:01.133" v="60" actId="22"/>
          <ac:spMkLst>
            <pc:docMk/>
            <pc:sldMk cId="2314699878" sldId="274"/>
            <ac:spMk id="5" creationId="{3BE24785-6710-2304-A8A7-F57D599B8BDF}"/>
          </ac:spMkLst>
        </pc:spChg>
        <pc:spChg chg="mod">
          <ac:chgData name="Yeongseon Choe" userId="6ddb0a6d-3167-4a8d-90a1-59f008188539" providerId="ADAL" clId="{2C937CD3-E855-4FEA-BF58-D05A08DB8B35}" dt="2022-11-07T04:05:13.305" v="116" actId="21"/>
          <ac:spMkLst>
            <pc:docMk/>
            <pc:sldMk cId="2314699878" sldId="274"/>
            <ac:spMk id="171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3:29:09.785" v="80"/>
          <ac:spMkLst>
            <pc:docMk/>
            <pc:sldMk cId="2314699878" sldId="274"/>
            <ac:spMk id="174" creationId="{00000000-0000-0000-0000-000000000000}"/>
          </ac:spMkLst>
        </pc:spChg>
        <pc:picChg chg="add del mod">
          <ac:chgData name="Yeongseon Choe" userId="6ddb0a6d-3167-4a8d-90a1-59f008188539" providerId="ADAL" clId="{2C937CD3-E855-4FEA-BF58-D05A08DB8B35}" dt="2022-11-07T03:11:08.968" v="62" actId="478"/>
          <ac:picMkLst>
            <pc:docMk/>
            <pc:sldMk cId="2314699878" sldId="274"/>
            <ac:picMk id="3" creationId="{C7D8A335-5329-E53A-3CC7-4125A426C706}"/>
          </ac:picMkLst>
        </pc:picChg>
      </pc:sldChg>
      <pc:sldChg chg="modSp add mod ord">
        <pc:chgData name="Yeongseon Choe" userId="6ddb0a6d-3167-4a8d-90a1-59f008188539" providerId="ADAL" clId="{2C937CD3-E855-4FEA-BF58-D05A08DB8B35}" dt="2022-11-22T01:31:53.916" v="6352" actId="20577"/>
        <pc:sldMkLst>
          <pc:docMk/>
          <pc:sldMk cId="293587722" sldId="275"/>
        </pc:sldMkLst>
        <pc:spChg chg="mod">
          <ac:chgData name="Yeongseon Choe" userId="6ddb0a6d-3167-4a8d-90a1-59f008188539" providerId="ADAL" clId="{2C937CD3-E855-4FEA-BF58-D05A08DB8B35}" dt="2022-11-22T01:31:53.916" v="6352" actId="20577"/>
          <ac:spMkLst>
            <pc:docMk/>
            <pc:sldMk cId="293587722" sldId="275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5T09:23:51.237" v="4402" actId="207"/>
          <ac:spMkLst>
            <pc:docMk/>
            <pc:sldMk cId="293587722" sldId="275"/>
            <ac:spMk id="171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3:29:06.264" v="79"/>
          <ac:spMkLst>
            <pc:docMk/>
            <pc:sldMk cId="293587722" sldId="275"/>
            <ac:spMk id="174" creationId="{00000000-0000-0000-0000-000000000000}"/>
          </ac:spMkLst>
        </pc:spChg>
      </pc:sldChg>
      <pc:sldChg chg="modSp add mod ord">
        <pc:chgData name="Yeongseon Choe" userId="6ddb0a6d-3167-4a8d-90a1-59f008188539" providerId="ADAL" clId="{2C937CD3-E855-4FEA-BF58-D05A08DB8B35}" dt="2022-11-22T01:54:17.572" v="6859" actId="20577"/>
        <pc:sldMkLst>
          <pc:docMk/>
          <pc:sldMk cId="3628842578" sldId="276"/>
        </pc:sldMkLst>
        <pc:spChg chg="mod">
          <ac:chgData name="Yeongseon Choe" userId="6ddb0a6d-3167-4a8d-90a1-59f008188539" providerId="ADAL" clId="{2C937CD3-E855-4FEA-BF58-D05A08DB8B35}" dt="2022-11-22T01:54:17.572" v="6859" actId="20577"/>
          <ac:spMkLst>
            <pc:docMk/>
            <pc:sldMk cId="3628842578" sldId="276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5T09:29:32.622" v="4435" actId="207"/>
          <ac:spMkLst>
            <pc:docMk/>
            <pc:sldMk cId="3628842578" sldId="276"/>
            <ac:spMk id="171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5:17:05.024" v="151"/>
          <ac:spMkLst>
            <pc:docMk/>
            <pc:sldMk cId="3628842578" sldId="276"/>
            <ac:spMk id="174" creationId="{00000000-0000-0000-0000-000000000000}"/>
          </ac:spMkLst>
        </pc:spChg>
      </pc:sldChg>
      <pc:sldChg chg="addSp delSp modSp add mod modNotesTx">
        <pc:chgData name="Yeongseon Choe" userId="6ddb0a6d-3167-4a8d-90a1-59f008188539" providerId="ADAL" clId="{2C937CD3-E855-4FEA-BF58-D05A08DB8B35}" dt="2022-11-22T04:50:13.230" v="7490" actId="1076"/>
        <pc:sldMkLst>
          <pc:docMk/>
          <pc:sldMk cId="1065028461" sldId="277"/>
        </pc:sldMkLst>
        <pc:spChg chg="add mod">
          <ac:chgData name="Yeongseon Choe" userId="6ddb0a6d-3167-4a8d-90a1-59f008188539" providerId="ADAL" clId="{2C937CD3-E855-4FEA-BF58-D05A08DB8B35}" dt="2022-11-22T04:49:47.088" v="7487" actId="13926"/>
          <ac:spMkLst>
            <pc:docMk/>
            <pc:sldMk cId="1065028461" sldId="277"/>
            <ac:spMk id="4" creationId="{61ABA5E4-5E9D-B364-EB2B-62E2EDA94C76}"/>
          </ac:spMkLst>
        </pc:spChg>
        <pc:spChg chg="mod">
          <ac:chgData name="Yeongseon Choe" userId="6ddb0a6d-3167-4a8d-90a1-59f008188539" providerId="ADAL" clId="{2C937CD3-E855-4FEA-BF58-D05A08DB8B35}" dt="2022-11-22T04:40:35.180" v="7375" actId="20577"/>
          <ac:spMkLst>
            <pc:docMk/>
            <pc:sldMk cId="1065028461" sldId="277"/>
            <ac:spMk id="170" creationId="{00000000-0000-0000-0000-000000000000}"/>
          </ac:spMkLst>
        </pc:spChg>
        <pc:spChg chg="del mod">
          <ac:chgData name="Yeongseon Choe" userId="6ddb0a6d-3167-4a8d-90a1-59f008188539" providerId="ADAL" clId="{2C937CD3-E855-4FEA-BF58-D05A08DB8B35}" dt="2022-11-22T04:49:19.422" v="7482" actId="478"/>
          <ac:spMkLst>
            <pc:docMk/>
            <pc:sldMk cId="1065028461" sldId="277"/>
            <ac:spMk id="171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5:17:07.605" v="152"/>
          <ac:spMkLst>
            <pc:docMk/>
            <pc:sldMk cId="1065028461" sldId="277"/>
            <ac:spMk id="174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22T04:50:13.230" v="7490" actId="1076"/>
          <ac:picMkLst>
            <pc:docMk/>
            <pc:sldMk cId="1065028461" sldId="277"/>
            <ac:picMk id="2050" creationId="{6FD4BE15-38DA-71CA-D0FF-A30C61F4B04A}"/>
          </ac:picMkLst>
        </pc:picChg>
      </pc:sldChg>
      <pc:sldChg chg="addSp delSp modSp add del mod modNotesTx">
        <pc:chgData name="Yeongseon Choe" userId="6ddb0a6d-3167-4a8d-90a1-59f008188539" providerId="ADAL" clId="{2C937CD3-E855-4FEA-BF58-D05A08DB8B35}" dt="2022-11-16T03:22:52.532" v="5074" actId="47"/>
        <pc:sldMkLst>
          <pc:docMk/>
          <pc:sldMk cId="1182921074" sldId="278"/>
        </pc:sldMkLst>
        <pc:spChg chg="add del">
          <ac:chgData name="Yeongseon Choe" userId="6ddb0a6d-3167-4a8d-90a1-59f008188539" providerId="ADAL" clId="{2C937CD3-E855-4FEA-BF58-D05A08DB8B35}" dt="2022-11-11T07:19:51.718" v="998" actId="478"/>
          <ac:spMkLst>
            <pc:docMk/>
            <pc:sldMk cId="1182921074" sldId="278"/>
            <ac:spMk id="2" creationId="{2F1D9C06-B4AF-9006-F0DF-BA43A96543C4}"/>
          </ac:spMkLst>
        </pc:spChg>
        <pc:spChg chg="add del">
          <ac:chgData name="Yeongseon Choe" userId="6ddb0a6d-3167-4a8d-90a1-59f008188539" providerId="ADAL" clId="{2C937CD3-E855-4FEA-BF58-D05A08DB8B35}" dt="2022-11-11T07:19:57.253" v="1000"/>
          <ac:spMkLst>
            <pc:docMk/>
            <pc:sldMk cId="1182921074" sldId="278"/>
            <ac:spMk id="3" creationId="{50D212F8-937B-C61A-1368-61F650EC922B}"/>
          </ac:spMkLst>
        </pc:spChg>
        <pc:spChg chg="add del">
          <ac:chgData name="Yeongseon Choe" userId="6ddb0a6d-3167-4a8d-90a1-59f008188539" providerId="ADAL" clId="{2C937CD3-E855-4FEA-BF58-D05A08DB8B35}" dt="2022-11-11T07:20:12.061" v="1002"/>
          <ac:spMkLst>
            <pc:docMk/>
            <pc:sldMk cId="1182921074" sldId="278"/>
            <ac:spMk id="4" creationId="{EA053C78-FD5B-7AB6-037A-C83718F25F9B}"/>
          </ac:spMkLst>
        </pc:spChg>
        <pc:spChg chg="mod">
          <ac:chgData name="Yeongseon Choe" userId="6ddb0a6d-3167-4a8d-90a1-59f008188539" providerId="ADAL" clId="{2C937CD3-E855-4FEA-BF58-D05A08DB8B35}" dt="2022-11-11T07:05:22.006" v="839" actId="20577"/>
          <ac:spMkLst>
            <pc:docMk/>
            <pc:sldMk cId="1182921074" sldId="278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1T07:19:04.664" v="996" actId="20577"/>
          <ac:spMkLst>
            <pc:docMk/>
            <pc:sldMk cId="1182921074" sldId="278"/>
            <ac:spMk id="171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07T05:17:10.770" v="153"/>
          <ac:spMkLst>
            <pc:docMk/>
            <pc:sldMk cId="1182921074" sldId="278"/>
            <ac:spMk id="174" creationId="{00000000-0000-0000-0000-000000000000}"/>
          </ac:spMkLst>
        </pc:spChg>
        <pc:picChg chg="del mod">
          <ac:chgData name="Yeongseon Choe" userId="6ddb0a6d-3167-4a8d-90a1-59f008188539" providerId="ADAL" clId="{2C937CD3-E855-4FEA-BF58-D05A08DB8B35}" dt="2022-11-12T14:16:02.194" v="2550" actId="478"/>
          <ac:picMkLst>
            <pc:docMk/>
            <pc:sldMk cId="1182921074" sldId="278"/>
            <ac:picMk id="5" creationId="{091FF549-2D03-85C0-17F4-882A9E8170BC}"/>
          </ac:picMkLst>
        </pc:picChg>
        <pc:picChg chg="del mod">
          <ac:chgData name="Yeongseon Choe" userId="6ddb0a6d-3167-4a8d-90a1-59f008188539" providerId="ADAL" clId="{2C937CD3-E855-4FEA-BF58-D05A08DB8B35}" dt="2022-11-12T14:16:02.194" v="2550" actId="478"/>
          <ac:picMkLst>
            <pc:docMk/>
            <pc:sldMk cId="1182921074" sldId="278"/>
            <ac:picMk id="6" creationId="{4DB6BEA4-0784-A3ED-1BC0-D6B9D2C355F9}"/>
          </ac:picMkLst>
        </pc:picChg>
        <pc:picChg chg="add del mod">
          <ac:chgData name="Yeongseon Choe" userId="6ddb0a6d-3167-4a8d-90a1-59f008188539" providerId="ADAL" clId="{2C937CD3-E855-4FEA-BF58-D05A08DB8B35}" dt="2022-11-12T14:16:02.194" v="2550" actId="478"/>
          <ac:picMkLst>
            <pc:docMk/>
            <pc:sldMk cId="1182921074" sldId="278"/>
            <ac:picMk id="1032" creationId="{CB4F4702-229C-D872-D7DF-EF8E75E110C4}"/>
          </ac:picMkLst>
        </pc:picChg>
      </pc:sldChg>
      <pc:sldChg chg="addSp delSp modSp add mod modNotesTx">
        <pc:chgData name="Yeongseon Choe" userId="6ddb0a6d-3167-4a8d-90a1-59f008188539" providerId="ADAL" clId="{2C937CD3-E855-4FEA-BF58-D05A08DB8B35}" dt="2022-11-22T05:44:09.514" v="7925" actId="478"/>
        <pc:sldMkLst>
          <pc:docMk/>
          <pc:sldMk cId="3765861158" sldId="279"/>
        </pc:sldMkLst>
        <pc:spChg chg="add del mod">
          <ac:chgData name="Yeongseon Choe" userId="6ddb0a6d-3167-4a8d-90a1-59f008188539" providerId="ADAL" clId="{2C937CD3-E855-4FEA-BF58-D05A08DB8B35}" dt="2022-11-22T05:44:09.514" v="7925" actId="478"/>
          <ac:spMkLst>
            <pc:docMk/>
            <pc:sldMk cId="3765861158" sldId="279"/>
            <ac:spMk id="2" creationId="{9F758A65-ABB1-80CE-A8FE-B61D2E700080}"/>
          </ac:spMkLst>
        </pc:spChg>
        <pc:spChg chg="add del mod">
          <ac:chgData name="Yeongseon Choe" userId="6ddb0a6d-3167-4a8d-90a1-59f008188539" providerId="ADAL" clId="{2C937CD3-E855-4FEA-BF58-D05A08DB8B35}" dt="2022-11-11T10:58:42.580" v="2047" actId="478"/>
          <ac:spMkLst>
            <pc:docMk/>
            <pc:sldMk cId="3765861158" sldId="279"/>
            <ac:spMk id="4" creationId="{59D7C684-377E-F53C-0677-7516BF820701}"/>
          </ac:spMkLst>
        </pc:spChg>
        <pc:spChg chg="mod">
          <ac:chgData name="Yeongseon Choe" userId="6ddb0a6d-3167-4a8d-90a1-59f008188539" providerId="ADAL" clId="{2C937CD3-E855-4FEA-BF58-D05A08DB8B35}" dt="2022-11-11T11:21:29.958" v="2107" actId="20577"/>
          <ac:spMkLst>
            <pc:docMk/>
            <pc:sldMk cId="3765861158" sldId="279"/>
            <ac:spMk id="204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1T09:51:33.946" v="1530" actId="6549"/>
          <ac:spMkLst>
            <pc:docMk/>
            <pc:sldMk cId="3765861158" sldId="279"/>
            <ac:spMk id="205" creationId="{00000000-0000-0000-0000-000000000000}"/>
          </ac:spMkLst>
        </pc:spChg>
        <pc:picChg chg="add del mod modCrop">
          <ac:chgData name="Yeongseon Choe" userId="6ddb0a6d-3167-4a8d-90a1-59f008188539" providerId="ADAL" clId="{2C937CD3-E855-4FEA-BF58-D05A08DB8B35}" dt="2022-11-11T10:58:46.040" v="2048" actId="478"/>
          <ac:picMkLst>
            <pc:docMk/>
            <pc:sldMk cId="3765861158" sldId="279"/>
            <ac:picMk id="3" creationId="{5EA3FC5C-328F-DAFB-E5F3-14E29A1B1E54}"/>
          </ac:picMkLst>
        </pc:picChg>
        <pc:picChg chg="add mod">
          <ac:chgData name="Yeongseon Choe" userId="6ddb0a6d-3167-4a8d-90a1-59f008188539" providerId="ADAL" clId="{2C937CD3-E855-4FEA-BF58-D05A08DB8B35}" dt="2022-11-22T05:28:33.134" v="7651" actId="1036"/>
          <ac:picMkLst>
            <pc:docMk/>
            <pc:sldMk cId="3765861158" sldId="279"/>
            <ac:picMk id="6" creationId="{8B1C267E-4105-0390-0E2C-36E84955E38E}"/>
          </ac:picMkLst>
        </pc:picChg>
      </pc:sldChg>
      <pc:sldChg chg="addSp delSp modSp add mod ord modNotesTx">
        <pc:chgData name="Yeongseon Choe" userId="6ddb0a6d-3167-4a8d-90a1-59f008188539" providerId="ADAL" clId="{2C937CD3-E855-4FEA-BF58-D05A08DB8B35}" dt="2022-11-22T06:56:18.972" v="8421"/>
        <pc:sldMkLst>
          <pc:docMk/>
          <pc:sldMk cId="3759517508" sldId="280"/>
        </pc:sldMkLst>
        <pc:spChg chg="add del mod">
          <ac:chgData name="Yeongseon Choe" userId="6ddb0a6d-3167-4a8d-90a1-59f008188539" providerId="ADAL" clId="{2C937CD3-E855-4FEA-BF58-D05A08DB8B35}" dt="2022-11-12T12:03:12.718" v="2262" actId="21"/>
          <ac:spMkLst>
            <pc:docMk/>
            <pc:sldMk cId="3759517508" sldId="280"/>
            <ac:spMk id="4" creationId="{A6915716-77AF-D9F0-315F-564A2431828C}"/>
          </ac:spMkLst>
        </pc:spChg>
        <pc:spChg chg="mod">
          <ac:chgData name="Yeongseon Choe" userId="6ddb0a6d-3167-4a8d-90a1-59f008188539" providerId="ADAL" clId="{2C937CD3-E855-4FEA-BF58-D05A08DB8B35}" dt="2022-11-22T06:55:09.402" v="8395" actId="20577"/>
          <ac:spMkLst>
            <pc:docMk/>
            <pc:sldMk cId="3759517508" sldId="280"/>
            <ac:spMk id="204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56:18.972" v="8421"/>
          <ac:spMkLst>
            <pc:docMk/>
            <pc:sldMk cId="3759517508" sldId="280"/>
            <ac:spMk id="205" creationId="{00000000-0000-0000-0000-000000000000}"/>
          </ac:spMkLst>
        </pc:spChg>
        <pc:picChg chg="add del mod">
          <ac:chgData name="Yeongseon Choe" userId="6ddb0a6d-3167-4a8d-90a1-59f008188539" providerId="ADAL" clId="{2C937CD3-E855-4FEA-BF58-D05A08DB8B35}" dt="2022-11-12T12:03:12.718" v="2262" actId="21"/>
          <ac:picMkLst>
            <pc:docMk/>
            <pc:sldMk cId="3759517508" sldId="280"/>
            <ac:picMk id="3" creationId="{5486573F-169D-4473-DB32-F4A2A66757A8}"/>
          </ac:picMkLst>
        </pc:picChg>
      </pc:sldChg>
      <pc:sldChg chg="modSp add mod ord">
        <pc:chgData name="Yeongseon Choe" userId="6ddb0a6d-3167-4a8d-90a1-59f008188539" providerId="ADAL" clId="{2C937CD3-E855-4FEA-BF58-D05A08DB8B35}" dt="2022-11-22T01:35:37.631" v="6733" actId="20577"/>
        <pc:sldMkLst>
          <pc:docMk/>
          <pc:sldMk cId="2887583927" sldId="281"/>
        </pc:sldMkLst>
        <pc:spChg chg="mod">
          <ac:chgData name="Yeongseon Choe" userId="6ddb0a6d-3167-4a8d-90a1-59f008188539" providerId="ADAL" clId="{2C937CD3-E855-4FEA-BF58-D05A08DB8B35}" dt="2022-11-22T01:30:33.729" v="6227" actId="20577"/>
          <ac:spMkLst>
            <pc:docMk/>
            <pc:sldMk cId="2887583927" sldId="281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1:35:37.631" v="6733" actId="20577"/>
          <ac:spMkLst>
            <pc:docMk/>
            <pc:sldMk cId="2887583927" sldId="281"/>
            <ac:spMk id="171" creationId="{00000000-0000-0000-0000-000000000000}"/>
          </ac:spMkLst>
        </pc:spChg>
      </pc:sldChg>
      <pc:sldChg chg="addSp delSp modSp add mod ord modNotesTx">
        <pc:chgData name="Yeongseon Choe" userId="6ddb0a6d-3167-4a8d-90a1-59f008188539" providerId="ADAL" clId="{2C937CD3-E855-4FEA-BF58-D05A08DB8B35}" dt="2022-11-22T01:56:48.807" v="6864" actId="478"/>
        <pc:sldMkLst>
          <pc:docMk/>
          <pc:sldMk cId="1122348304" sldId="282"/>
        </pc:sldMkLst>
        <pc:spChg chg="add mod">
          <ac:chgData name="Yeongseon Choe" userId="6ddb0a6d-3167-4a8d-90a1-59f008188539" providerId="ADAL" clId="{2C937CD3-E855-4FEA-BF58-D05A08DB8B35}" dt="2022-11-16T03:15:53.838" v="4790" actId="20577"/>
          <ac:spMkLst>
            <pc:docMk/>
            <pc:sldMk cId="1122348304" sldId="282"/>
            <ac:spMk id="2" creationId="{F72EB853-216B-16DE-4874-6B3CA279E060}"/>
          </ac:spMkLst>
        </pc:spChg>
        <pc:spChg chg="add mod">
          <ac:chgData name="Yeongseon Choe" userId="6ddb0a6d-3167-4a8d-90a1-59f008188539" providerId="ADAL" clId="{2C937CD3-E855-4FEA-BF58-D05A08DB8B35}" dt="2022-11-16T03:16:03.776" v="4819" actId="20577"/>
          <ac:spMkLst>
            <pc:docMk/>
            <pc:sldMk cId="1122348304" sldId="282"/>
            <ac:spMk id="3" creationId="{F9CD837C-A2E1-93DA-8301-F17AA644BBD4}"/>
          </ac:spMkLst>
        </pc:spChg>
        <pc:spChg chg="add mod">
          <ac:chgData name="Yeongseon Choe" userId="6ddb0a6d-3167-4a8d-90a1-59f008188539" providerId="ADAL" clId="{2C937CD3-E855-4FEA-BF58-D05A08DB8B35}" dt="2022-11-16T03:16:13.132" v="4845" actId="20577"/>
          <ac:spMkLst>
            <pc:docMk/>
            <pc:sldMk cId="1122348304" sldId="282"/>
            <ac:spMk id="4" creationId="{A46B4C9F-7F14-C45B-3C64-50B8A8B103F7}"/>
          </ac:spMkLst>
        </pc:spChg>
        <pc:spChg chg="add mod">
          <ac:chgData name="Yeongseon Choe" userId="6ddb0a6d-3167-4a8d-90a1-59f008188539" providerId="ADAL" clId="{2C937CD3-E855-4FEA-BF58-D05A08DB8B35}" dt="2022-11-16T03:16:20.739" v="4866" actId="20577"/>
          <ac:spMkLst>
            <pc:docMk/>
            <pc:sldMk cId="1122348304" sldId="282"/>
            <ac:spMk id="5" creationId="{B2B841C1-0BB5-618E-5B03-3AD1973D56DE}"/>
          </ac:spMkLst>
        </pc:spChg>
        <pc:spChg chg="mod">
          <ac:chgData name="Yeongseon Choe" userId="6ddb0a6d-3167-4a8d-90a1-59f008188539" providerId="ADAL" clId="{2C937CD3-E855-4FEA-BF58-D05A08DB8B35}" dt="2022-11-08T02:38:34.606" v="592" actId="20577"/>
          <ac:spMkLst>
            <pc:docMk/>
            <pc:sldMk cId="1122348304" sldId="282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6T03:11:02.525" v="4500" actId="27636"/>
          <ac:spMkLst>
            <pc:docMk/>
            <pc:sldMk cId="1122348304" sldId="282"/>
            <ac:spMk id="171" creationId="{00000000-0000-0000-0000-000000000000}"/>
          </ac:spMkLst>
        </pc:spChg>
        <pc:picChg chg="add del mod">
          <ac:chgData name="Yeongseon Choe" userId="6ddb0a6d-3167-4a8d-90a1-59f008188539" providerId="ADAL" clId="{2C937CD3-E855-4FEA-BF58-D05A08DB8B35}" dt="2022-11-08T02:39:20.479" v="598"/>
          <ac:picMkLst>
            <pc:docMk/>
            <pc:sldMk cId="1122348304" sldId="282"/>
            <ac:picMk id="2" creationId="{F7D1F7C7-5DF3-8B08-EADC-4745C20C9004}"/>
          </ac:picMkLst>
        </pc:picChg>
        <pc:picChg chg="add del mod">
          <ac:chgData name="Yeongseon Choe" userId="6ddb0a6d-3167-4a8d-90a1-59f008188539" providerId="ADAL" clId="{2C937CD3-E855-4FEA-BF58-D05A08DB8B35}" dt="2022-11-22T01:56:48.807" v="6864" actId="478"/>
          <ac:picMkLst>
            <pc:docMk/>
            <pc:sldMk cId="1122348304" sldId="282"/>
            <ac:picMk id="1026" creationId="{ADB7B29A-E0C2-47D3-C426-9B5E681A9461}"/>
          </ac:picMkLst>
        </pc:picChg>
        <pc:picChg chg="add del mod">
          <ac:chgData name="Yeongseon Choe" userId="6ddb0a6d-3167-4a8d-90a1-59f008188539" providerId="ADAL" clId="{2C937CD3-E855-4FEA-BF58-D05A08DB8B35}" dt="2022-11-22T01:56:48.807" v="6864" actId="478"/>
          <ac:picMkLst>
            <pc:docMk/>
            <pc:sldMk cId="1122348304" sldId="282"/>
            <ac:picMk id="1028" creationId="{4211651B-997D-9864-5F77-FC167EEC357A}"/>
          </ac:picMkLst>
        </pc:picChg>
      </pc:sldChg>
      <pc:sldChg chg="modSp add mod ord modNotesTx">
        <pc:chgData name="Yeongseon Choe" userId="6ddb0a6d-3167-4a8d-90a1-59f008188539" providerId="ADAL" clId="{2C937CD3-E855-4FEA-BF58-D05A08DB8B35}" dt="2022-11-22T01:54:13.322" v="6855" actId="20577"/>
        <pc:sldMkLst>
          <pc:docMk/>
          <pc:sldMk cId="632811963" sldId="283"/>
        </pc:sldMkLst>
        <pc:spChg chg="mod">
          <ac:chgData name="Yeongseon Choe" userId="6ddb0a6d-3167-4a8d-90a1-59f008188539" providerId="ADAL" clId="{2C937CD3-E855-4FEA-BF58-D05A08DB8B35}" dt="2022-11-22T01:54:13.322" v="6855" actId="20577"/>
          <ac:spMkLst>
            <pc:docMk/>
            <pc:sldMk cId="632811963" sldId="283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5T09:24:44.650" v="4411" actId="207"/>
          <ac:spMkLst>
            <pc:docMk/>
            <pc:sldMk cId="632811963" sldId="283"/>
            <ac:spMk id="171" creationId="{00000000-0000-0000-0000-000000000000}"/>
          </ac:spMkLst>
        </pc:spChg>
      </pc:sldChg>
      <pc:sldChg chg="add del">
        <pc:chgData name="Yeongseon Choe" userId="6ddb0a6d-3167-4a8d-90a1-59f008188539" providerId="ADAL" clId="{2C937CD3-E855-4FEA-BF58-D05A08DB8B35}" dt="2022-11-08T02:38:43.851" v="594"/>
        <pc:sldMkLst>
          <pc:docMk/>
          <pc:sldMk cId="2349775297" sldId="283"/>
        </pc:sldMkLst>
      </pc:sldChg>
      <pc:sldChg chg="modSp add del mod">
        <pc:chgData name="Yeongseon Choe" userId="6ddb0a6d-3167-4a8d-90a1-59f008188539" providerId="ADAL" clId="{2C937CD3-E855-4FEA-BF58-D05A08DB8B35}" dt="2022-11-15T09:30:16.852" v="4436" actId="47"/>
        <pc:sldMkLst>
          <pc:docMk/>
          <pc:sldMk cId="708080411" sldId="284"/>
        </pc:sldMkLst>
        <pc:spChg chg="mod">
          <ac:chgData name="Yeongseon Choe" userId="6ddb0a6d-3167-4a8d-90a1-59f008188539" providerId="ADAL" clId="{2C937CD3-E855-4FEA-BF58-D05A08DB8B35}" dt="2022-11-10T13:58:19.789" v="628"/>
          <ac:spMkLst>
            <pc:docMk/>
            <pc:sldMk cId="708080411" sldId="284"/>
            <ac:spMk id="171" creationId="{00000000-0000-0000-0000-000000000000}"/>
          </ac:spMkLst>
        </pc:spChg>
      </pc:sldChg>
      <pc:sldChg chg="new del">
        <pc:chgData name="Yeongseon Choe" userId="6ddb0a6d-3167-4a8d-90a1-59f008188539" providerId="ADAL" clId="{2C937CD3-E855-4FEA-BF58-D05A08DB8B35}" dt="2022-11-10T13:53:43.659" v="608" actId="680"/>
        <pc:sldMkLst>
          <pc:docMk/>
          <pc:sldMk cId="1985472248" sldId="284"/>
        </pc:sldMkLst>
      </pc:sldChg>
      <pc:sldChg chg="modSp add mod">
        <pc:chgData name="Yeongseon Choe" userId="6ddb0a6d-3167-4a8d-90a1-59f008188539" providerId="ADAL" clId="{2C937CD3-E855-4FEA-BF58-D05A08DB8B35}" dt="2022-11-22T01:57:29.060" v="6872" actId="113"/>
        <pc:sldMkLst>
          <pc:docMk/>
          <pc:sldMk cId="2041048064" sldId="285"/>
        </pc:sldMkLst>
        <pc:spChg chg="mod">
          <ac:chgData name="Yeongseon Choe" userId="6ddb0a6d-3167-4a8d-90a1-59f008188539" providerId="ADAL" clId="{2C937CD3-E855-4FEA-BF58-D05A08DB8B35}" dt="2022-11-22T01:54:21.412" v="6863" actId="20577"/>
          <ac:spMkLst>
            <pc:docMk/>
            <pc:sldMk cId="2041048064" sldId="285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1:57:29.060" v="6872" actId="113"/>
          <ac:spMkLst>
            <pc:docMk/>
            <pc:sldMk cId="2041048064" sldId="285"/>
            <ac:spMk id="171" creationId="{00000000-0000-0000-0000-000000000000}"/>
          </ac:spMkLst>
        </pc:spChg>
      </pc:sldChg>
      <pc:sldChg chg="modSp new del mod">
        <pc:chgData name="Yeongseon Choe" userId="6ddb0a6d-3167-4a8d-90a1-59f008188539" providerId="ADAL" clId="{2C937CD3-E855-4FEA-BF58-D05A08DB8B35}" dt="2022-11-11T01:11:17.255" v="637" actId="47"/>
        <pc:sldMkLst>
          <pc:docMk/>
          <pc:sldMk cId="710775215" sldId="286"/>
        </pc:sldMkLst>
        <pc:spChg chg="mod">
          <ac:chgData name="Yeongseon Choe" userId="6ddb0a6d-3167-4a8d-90a1-59f008188539" providerId="ADAL" clId="{2C937CD3-E855-4FEA-BF58-D05A08DB8B35}" dt="2022-11-11T01:11:14.969" v="636" actId="27636"/>
          <ac:spMkLst>
            <pc:docMk/>
            <pc:sldMk cId="710775215" sldId="286"/>
            <ac:spMk id="2" creationId="{CEBA909C-7E11-3197-F365-8AA96647F6E5}"/>
          </ac:spMkLst>
        </pc:spChg>
      </pc:sldChg>
      <pc:sldChg chg="modSp add mod">
        <pc:chgData name="Yeongseon Choe" userId="6ddb0a6d-3167-4a8d-90a1-59f008188539" providerId="ADAL" clId="{2C937CD3-E855-4FEA-BF58-D05A08DB8B35}" dt="2022-11-22T02:03:07.601" v="6885" actId="20577"/>
        <pc:sldMkLst>
          <pc:docMk/>
          <pc:sldMk cId="3162963463" sldId="287"/>
        </pc:sldMkLst>
        <pc:spChg chg="mod">
          <ac:chgData name="Yeongseon Choe" userId="6ddb0a6d-3167-4a8d-90a1-59f008188539" providerId="ADAL" clId="{2C937CD3-E855-4FEA-BF58-D05A08DB8B35}" dt="2022-11-22T02:03:07.601" v="6885" actId="20577"/>
          <ac:spMkLst>
            <pc:docMk/>
            <pc:sldMk cId="3162963463" sldId="287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5T09:30:38.489" v="4437" actId="207"/>
          <ac:spMkLst>
            <pc:docMk/>
            <pc:sldMk cId="3162963463" sldId="287"/>
            <ac:spMk id="171" creationId="{00000000-0000-0000-0000-000000000000}"/>
          </ac:spMkLst>
        </pc:spChg>
      </pc:sldChg>
      <pc:sldChg chg="addSp modSp add del mod modNotesTx">
        <pc:chgData name="Yeongseon Choe" userId="6ddb0a6d-3167-4a8d-90a1-59f008188539" providerId="ADAL" clId="{2C937CD3-E855-4FEA-BF58-D05A08DB8B35}" dt="2022-11-11T06:41:41.257" v="757" actId="47"/>
        <pc:sldMkLst>
          <pc:docMk/>
          <pc:sldMk cId="1049242319" sldId="288"/>
        </pc:sldMkLst>
        <pc:spChg chg="mod">
          <ac:chgData name="Yeongseon Choe" userId="6ddb0a6d-3167-4a8d-90a1-59f008188539" providerId="ADAL" clId="{2C937CD3-E855-4FEA-BF58-D05A08DB8B35}" dt="2022-11-11T01:41:50.744" v="673"/>
          <ac:spMkLst>
            <pc:docMk/>
            <pc:sldMk cId="1049242319" sldId="288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1T01:45:19.755" v="724" actId="20577"/>
          <ac:spMkLst>
            <pc:docMk/>
            <pc:sldMk cId="1049242319" sldId="288"/>
            <ac:spMk id="171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11T01:43:05.781" v="680" actId="1076"/>
          <ac:picMkLst>
            <pc:docMk/>
            <pc:sldMk cId="1049242319" sldId="288"/>
            <ac:picMk id="3" creationId="{8F35064F-0F05-D416-56B9-7FF32764EF85}"/>
          </ac:picMkLst>
        </pc:picChg>
      </pc:sldChg>
      <pc:sldChg chg="addSp modSp add del mod ord">
        <pc:chgData name="Yeongseon Choe" userId="6ddb0a6d-3167-4a8d-90a1-59f008188539" providerId="ADAL" clId="{2C937CD3-E855-4FEA-BF58-D05A08DB8B35}" dt="2022-11-22T02:14:40.522" v="7207" actId="20577"/>
        <pc:sldMkLst>
          <pc:docMk/>
          <pc:sldMk cId="34980857" sldId="289"/>
        </pc:sldMkLst>
        <pc:spChg chg="add mod">
          <ac:chgData name="Yeongseon Choe" userId="6ddb0a6d-3167-4a8d-90a1-59f008188539" providerId="ADAL" clId="{2C937CD3-E855-4FEA-BF58-D05A08DB8B35}" dt="2022-11-22T02:06:25.728" v="6939" actId="208"/>
          <ac:spMkLst>
            <pc:docMk/>
            <pc:sldMk cId="34980857" sldId="289"/>
            <ac:spMk id="2" creationId="{D052977E-61F4-BEDC-83F0-EB3CF1131A31}"/>
          </ac:spMkLst>
        </pc:spChg>
        <pc:spChg chg="add mod">
          <ac:chgData name="Yeongseon Choe" userId="6ddb0a6d-3167-4a8d-90a1-59f008188539" providerId="ADAL" clId="{2C937CD3-E855-4FEA-BF58-D05A08DB8B35}" dt="2022-11-22T02:14:40.522" v="7207" actId="20577"/>
          <ac:spMkLst>
            <pc:docMk/>
            <pc:sldMk cId="34980857" sldId="289"/>
            <ac:spMk id="4" creationId="{B231A33A-ED8D-43F0-0CFF-BA1133BDC769}"/>
          </ac:spMkLst>
        </pc:spChg>
        <pc:spChg chg="mod">
          <ac:chgData name="Yeongseon Choe" userId="6ddb0a6d-3167-4a8d-90a1-59f008188539" providerId="ADAL" clId="{2C937CD3-E855-4FEA-BF58-D05A08DB8B35}" dt="2022-11-11T01:41:08.581" v="666" actId="6549"/>
          <ac:spMkLst>
            <pc:docMk/>
            <pc:sldMk cId="34980857" sldId="289"/>
            <ac:spMk id="170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22T02:05:28.613" v="6912" actId="1076"/>
          <ac:picMkLst>
            <pc:docMk/>
            <pc:sldMk cId="34980857" sldId="289"/>
            <ac:picMk id="3" creationId="{CDC80E71-A665-E443-1D93-D7DB7400ABB7}"/>
          </ac:picMkLst>
        </pc:picChg>
      </pc:sldChg>
      <pc:sldChg chg="addSp delSp modSp add mod modNotesTx">
        <pc:chgData name="Yeongseon Choe" userId="6ddb0a6d-3167-4a8d-90a1-59f008188539" providerId="ADAL" clId="{2C937CD3-E855-4FEA-BF58-D05A08DB8B35}" dt="2022-11-22T02:25:57.897" v="7287" actId="20577"/>
        <pc:sldMkLst>
          <pc:docMk/>
          <pc:sldMk cId="2909581736" sldId="290"/>
        </pc:sldMkLst>
        <pc:spChg chg="add del mod">
          <ac:chgData name="Yeongseon Choe" userId="6ddb0a6d-3167-4a8d-90a1-59f008188539" providerId="ADAL" clId="{2C937CD3-E855-4FEA-BF58-D05A08DB8B35}" dt="2022-11-22T02:17:42.748" v="7239"/>
          <ac:spMkLst>
            <pc:docMk/>
            <pc:sldMk cId="2909581736" sldId="290"/>
            <ac:spMk id="2" creationId="{CDB0D462-B726-735B-CA22-18B16F18D65F}"/>
          </ac:spMkLst>
        </pc:spChg>
        <pc:spChg chg="mod">
          <ac:chgData name="Yeongseon Choe" userId="6ddb0a6d-3167-4a8d-90a1-59f008188539" providerId="ADAL" clId="{2C937CD3-E855-4FEA-BF58-D05A08DB8B35}" dt="2022-11-22T02:25:57.897" v="7287" actId="20577"/>
          <ac:spMkLst>
            <pc:docMk/>
            <pc:sldMk cId="2909581736" sldId="290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2:25:35.073" v="7246" actId="207"/>
          <ac:spMkLst>
            <pc:docMk/>
            <pc:sldMk cId="2909581736" sldId="290"/>
            <ac:spMk id="171" creationId="{00000000-0000-0000-0000-000000000000}"/>
          </ac:spMkLst>
        </pc:spChg>
      </pc:sldChg>
      <pc:sldChg chg="delSp modSp add del mod modNotesTx">
        <pc:chgData name="Yeongseon Choe" userId="6ddb0a6d-3167-4a8d-90a1-59f008188539" providerId="ADAL" clId="{2C937CD3-E855-4FEA-BF58-D05A08DB8B35}" dt="2022-11-15T09:31:08.715" v="4440" actId="47"/>
        <pc:sldMkLst>
          <pc:docMk/>
          <pc:sldMk cId="2412370905" sldId="291"/>
        </pc:sldMkLst>
        <pc:spChg chg="mod">
          <ac:chgData name="Yeongseon Choe" userId="6ddb0a6d-3167-4a8d-90a1-59f008188539" providerId="ADAL" clId="{2C937CD3-E855-4FEA-BF58-D05A08DB8B35}" dt="2022-11-11T06:41:53.326" v="759" actId="5793"/>
          <ac:spMkLst>
            <pc:docMk/>
            <pc:sldMk cId="2412370905" sldId="291"/>
            <ac:spMk id="171" creationId="{00000000-0000-0000-0000-000000000000}"/>
          </ac:spMkLst>
        </pc:spChg>
        <pc:picChg chg="del">
          <ac:chgData name="Yeongseon Choe" userId="6ddb0a6d-3167-4a8d-90a1-59f008188539" providerId="ADAL" clId="{2C937CD3-E855-4FEA-BF58-D05A08DB8B35}" dt="2022-11-11T05:57:27.569" v="755" actId="478"/>
          <ac:picMkLst>
            <pc:docMk/>
            <pc:sldMk cId="2412370905" sldId="291"/>
            <ac:picMk id="3" creationId="{8F35064F-0F05-D416-56B9-7FF32764EF85}"/>
          </ac:picMkLst>
        </pc:picChg>
      </pc:sldChg>
      <pc:sldChg chg="addSp modSp add mod">
        <pc:chgData name="Yeongseon Choe" userId="6ddb0a6d-3167-4a8d-90a1-59f008188539" providerId="ADAL" clId="{2C937CD3-E855-4FEA-BF58-D05A08DB8B35}" dt="2022-11-22T05:02:39.186" v="7639" actId="255"/>
        <pc:sldMkLst>
          <pc:docMk/>
          <pc:sldMk cId="1056309306" sldId="292"/>
        </pc:sldMkLst>
        <pc:spChg chg="mod">
          <ac:chgData name="Yeongseon Choe" userId="6ddb0a6d-3167-4a8d-90a1-59f008188539" providerId="ADAL" clId="{2C937CD3-E855-4FEA-BF58-D05A08DB8B35}" dt="2022-11-16T03:17:32.108" v="4902" actId="20577"/>
          <ac:spMkLst>
            <pc:docMk/>
            <pc:sldMk cId="1056309306" sldId="292"/>
            <ac:spMk id="204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5:02:39.186" v="7639" actId="255"/>
          <ac:spMkLst>
            <pc:docMk/>
            <pc:sldMk cId="1056309306" sldId="292"/>
            <ac:spMk id="205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11T09:25:34.681" v="1110" actId="14100"/>
          <ac:picMkLst>
            <pc:docMk/>
            <pc:sldMk cId="1056309306" sldId="292"/>
            <ac:picMk id="3" creationId="{7F52F9AE-1780-35B8-AA79-A53DCEDE9447}"/>
          </ac:picMkLst>
        </pc:picChg>
      </pc:sldChg>
      <pc:sldChg chg="add del">
        <pc:chgData name="Yeongseon Choe" userId="6ddb0a6d-3167-4a8d-90a1-59f008188539" providerId="ADAL" clId="{2C937CD3-E855-4FEA-BF58-D05A08DB8B35}" dt="2022-11-15T09:38:10.242" v="4451" actId="47"/>
        <pc:sldMkLst>
          <pc:docMk/>
          <pc:sldMk cId="3836926429" sldId="293"/>
        </pc:sldMkLst>
      </pc:sldChg>
      <pc:sldChg chg="modSp add mod modNotesTx">
        <pc:chgData name="Yeongseon Choe" userId="6ddb0a6d-3167-4a8d-90a1-59f008188539" providerId="ADAL" clId="{2C937CD3-E855-4FEA-BF58-D05A08DB8B35}" dt="2022-11-22T05:27:36.073" v="7646" actId="20577"/>
        <pc:sldMkLst>
          <pc:docMk/>
          <pc:sldMk cId="1590575365" sldId="294"/>
        </pc:sldMkLst>
        <pc:spChg chg="mod">
          <ac:chgData name="Yeongseon Choe" userId="6ddb0a6d-3167-4a8d-90a1-59f008188539" providerId="ADAL" clId="{2C937CD3-E855-4FEA-BF58-D05A08DB8B35}" dt="2022-11-22T05:27:36.073" v="7646" actId="20577"/>
          <ac:spMkLst>
            <pc:docMk/>
            <pc:sldMk cId="1590575365" sldId="294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5:03:07.850" v="7642" actId="207"/>
          <ac:spMkLst>
            <pc:docMk/>
            <pc:sldMk cId="1590575365" sldId="294"/>
            <ac:spMk id="171" creationId="{00000000-0000-0000-0000-000000000000}"/>
          </ac:spMkLst>
        </pc:spChg>
      </pc:sldChg>
      <pc:sldChg chg="addSp modSp add mod">
        <pc:chgData name="Yeongseon Choe" userId="6ddb0a6d-3167-4a8d-90a1-59f008188539" providerId="ADAL" clId="{2C937CD3-E855-4FEA-BF58-D05A08DB8B35}" dt="2022-11-22T06:41:22.346" v="8322"/>
        <pc:sldMkLst>
          <pc:docMk/>
          <pc:sldMk cId="2091797177" sldId="295"/>
        </pc:sldMkLst>
        <pc:spChg chg="mod">
          <ac:chgData name="Yeongseon Choe" userId="6ddb0a6d-3167-4a8d-90a1-59f008188539" providerId="ADAL" clId="{2C937CD3-E855-4FEA-BF58-D05A08DB8B35}" dt="2022-11-22T06:41:22.346" v="8322"/>
          <ac:spMkLst>
            <pc:docMk/>
            <pc:sldMk cId="2091797177" sldId="295"/>
            <ac:spMk id="204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15T09:40:14.058" v="4491" actId="208"/>
          <ac:picMkLst>
            <pc:docMk/>
            <pc:sldMk cId="2091797177" sldId="295"/>
            <ac:picMk id="3" creationId="{95749554-3B53-BC96-83B7-3963C2F70E50}"/>
          </ac:picMkLst>
        </pc:picChg>
      </pc:sldChg>
      <pc:sldChg chg="addSp delSp modSp add mod">
        <pc:chgData name="Yeongseon Choe" userId="6ddb0a6d-3167-4a8d-90a1-59f008188539" providerId="ADAL" clId="{2C937CD3-E855-4FEA-BF58-D05A08DB8B35}" dt="2022-11-22T06:14:49.794" v="8179" actId="20577"/>
        <pc:sldMkLst>
          <pc:docMk/>
          <pc:sldMk cId="1778132905" sldId="296"/>
        </pc:sldMkLst>
        <pc:spChg chg="add del mod">
          <ac:chgData name="Yeongseon Choe" userId="6ddb0a6d-3167-4a8d-90a1-59f008188539" providerId="ADAL" clId="{2C937CD3-E855-4FEA-BF58-D05A08DB8B35}" dt="2022-11-22T05:31:32.557" v="7874"/>
          <ac:spMkLst>
            <pc:docMk/>
            <pc:sldMk cId="1778132905" sldId="296"/>
            <ac:spMk id="2" creationId="{D94769E2-9CEE-633E-E52D-B29D83BCB2DE}"/>
          </ac:spMkLst>
        </pc:spChg>
        <pc:spChg chg="add del mod">
          <ac:chgData name="Yeongseon Choe" userId="6ddb0a6d-3167-4a8d-90a1-59f008188539" providerId="ADAL" clId="{2C937CD3-E855-4FEA-BF58-D05A08DB8B35}" dt="2022-11-22T05:31:54.029" v="7900"/>
          <ac:spMkLst>
            <pc:docMk/>
            <pc:sldMk cId="1778132905" sldId="296"/>
            <ac:spMk id="3" creationId="{99D563D1-FADE-589D-AC9E-93F00667CDDA}"/>
          </ac:spMkLst>
        </pc:spChg>
        <pc:spChg chg="mod">
          <ac:chgData name="Yeongseon Choe" userId="6ddb0a6d-3167-4a8d-90a1-59f008188539" providerId="ADAL" clId="{2C937CD3-E855-4FEA-BF58-D05A08DB8B35}" dt="2022-11-22T06:14:49.794" v="8179" actId="20577"/>
          <ac:spMkLst>
            <pc:docMk/>
            <pc:sldMk cId="1778132905" sldId="296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6T03:18:17.812" v="4907" actId="207"/>
          <ac:spMkLst>
            <pc:docMk/>
            <pc:sldMk cId="1778132905" sldId="296"/>
            <ac:spMk id="171" creationId="{00000000-0000-0000-0000-000000000000}"/>
          </ac:spMkLst>
        </pc:spChg>
      </pc:sldChg>
      <pc:sldChg chg="add del ord">
        <pc:chgData name="Yeongseon Choe" userId="6ddb0a6d-3167-4a8d-90a1-59f008188539" providerId="ADAL" clId="{2C937CD3-E855-4FEA-BF58-D05A08DB8B35}" dt="2022-11-16T03:53:21.963" v="5287" actId="47"/>
        <pc:sldMkLst>
          <pc:docMk/>
          <pc:sldMk cId="2084972629" sldId="297"/>
        </pc:sldMkLst>
      </pc:sldChg>
      <pc:sldChg chg="addSp modSp add mod modNotesTx">
        <pc:chgData name="Yeongseon Choe" userId="6ddb0a6d-3167-4a8d-90a1-59f008188539" providerId="ADAL" clId="{2C937CD3-E855-4FEA-BF58-D05A08DB8B35}" dt="2022-11-22T01:38:46.021" v="6851" actId="1038"/>
        <pc:sldMkLst>
          <pc:docMk/>
          <pc:sldMk cId="1840940638" sldId="298"/>
        </pc:sldMkLst>
        <pc:spChg chg="mod">
          <ac:chgData name="Yeongseon Choe" userId="6ddb0a6d-3167-4a8d-90a1-59f008188539" providerId="ADAL" clId="{2C937CD3-E855-4FEA-BF58-D05A08DB8B35}" dt="2022-11-12T11:28:22.819" v="2197" actId="20577"/>
          <ac:spMkLst>
            <pc:docMk/>
            <pc:sldMk cId="1840940638" sldId="298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1:37:26.722" v="6736" actId="20577"/>
          <ac:spMkLst>
            <pc:docMk/>
            <pc:sldMk cId="1840940638" sldId="298"/>
            <ac:spMk id="171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22T01:38:46.021" v="6851" actId="1038"/>
          <ac:picMkLst>
            <pc:docMk/>
            <pc:sldMk cId="1840940638" sldId="298"/>
            <ac:picMk id="3" creationId="{37E5BAAA-E3C1-422C-949C-8BC4ECDDB3AA}"/>
          </ac:picMkLst>
        </pc:picChg>
      </pc:sldChg>
      <pc:sldChg chg="add del">
        <pc:chgData name="Yeongseon Choe" userId="6ddb0a6d-3167-4a8d-90a1-59f008188539" providerId="ADAL" clId="{2C937CD3-E855-4FEA-BF58-D05A08DB8B35}" dt="2022-11-12T11:27:57.240" v="2176"/>
        <pc:sldMkLst>
          <pc:docMk/>
          <pc:sldMk cId="604201139" sldId="299"/>
        </pc:sldMkLst>
      </pc:sldChg>
      <pc:sldChg chg="addSp delSp modSp add del mod ord">
        <pc:chgData name="Yeongseon Choe" userId="6ddb0a6d-3167-4a8d-90a1-59f008188539" providerId="ADAL" clId="{2C937CD3-E855-4FEA-BF58-D05A08DB8B35}" dt="2022-11-22T06:14:53.818" v="8180"/>
        <pc:sldMkLst>
          <pc:docMk/>
          <pc:sldMk cId="678203081" sldId="299"/>
        </pc:sldMkLst>
        <pc:spChg chg="add mod">
          <ac:chgData name="Yeongseon Choe" userId="6ddb0a6d-3167-4a8d-90a1-59f008188539" providerId="ADAL" clId="{2C937CD3-E855-4FEA-BF58-D05A08DB8B35}" dt="2022-11-12T12:03:16.005" v="2264"/>
          <ac:spMkLst>
            <pc:docMk/>
            <pc:sldMk cId="678203081" sldId="299"/>
            <ac:spMk id="3" creationId="{4E69C3D7-6AA6-01A7-E784-A3286C629031}"/>
          </ac:spMkLst>
        </pc:spChg>
        <pc:spChg chg="mod">
          <ac:chgData name="Yeongseon Choe" userId="6ddb0a6d-3167-4a8d-90a1-59f008188539" providerId="ADAL" clId="{2C937CD3-E855-4FEA-BF58-D05A08DB8B35}" dt="2022-11-22T06:14:53.818" v="8180"/>
          <ac:spMkLst>
            <pc:docMk/>
            <pc:sldMk cId="678203081" sldId="299"/>
            <ac:spMk id="204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12T12:03:16.005" v="2264"/>
          <ac:picMkLst>
            <pc:docMk/>
            <pc:sldMk cId="678203081" sldId="299"/>
            <ac:picMk id="2" creationId="{189FCAC9-69F6-8581-3E7C-C7C8318F6DC3}"/>
          </ac:picMkLst>
        </pc:picChg>
        <pc:picChg chg="del">
          <ac:chgData name="Yeongseon Choe" userId="6ddb0a6d-3167-4a8d-90a1-59f008188539" providerId="ADAL" clId="{2C937CD3-E855-4FEA-BF58-D05A08DB8B35}" dt="2022-11-12T12:03:15.487" v="2263" actId="478"/>
          <ac:picMkLst>
            <pc:docMk/>
            <pc:sldMk cId="678203081" sldId="299"/>
            <ac:picMk id="6" creationId="{8B1C267E-4105-0390-0E2C-36E84955E38E}"/>
          </ac:picMkLst>
        </pc:picChg>
      </pc:sldChg>
      <pc:sldChg chg="modSp add mod modNotesTx">
        <pc:chgData name="Yeongseon Choe" userId="6ddb0a6d-3167-4a8d-90a1-59f008188539" providerId="ADAL" clId="{2C937CD3-E855-4FEA-BF58-D05A08DB8B35}" dt="2022-11-22T06:15:01.538" v="8184"/>
        <pc:sldMkLst>
          <pc:docMk/>
          <pc:sldMk cId="1698540777" sldId="300"/>
        </pc:sldMkLst>
        <pc:spChg chg="mod">
          <ac:chgData name="Yeongseon Choe" userId="6ddb0a6d-3167-4a8d-90a1-59f008188539" providerId="ADAL" clId="{2C937CD3-E855-4FEA-BF58-D05A08DB8B35}" dt="2022-11-22T06:15:01.538" v="8184"/>
          <ac:spMkLst>
            <pc:docMk/>
            <pc:sldMk cId="1698540777" sldId="300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7T07:44:19.952" v="5318" actId="207"/>
          <ac:spMkLst>
            <pc:docMk/>
            <pc:sldMk cId="1698540777" sldId="300"/>
            <ac:spMk id="171" creationId="{00000000-0000-0000-0000-000000000000}"/>
          </ac:spMkLst>
        </pc:spChg>
      </pc:sldChg>
      <pc:sldChg chg="addSp modSp add mod modNotesTx">
        <pc:chgData name="Yeongseon Choe" userId="6ddb0a6d-3167-4a8d-90a1-59f008188539" providerId="ADAL" clId="{2C937CD3-E855-4FEA-BF58-D05A08DB8B35}" dt="2022-11-22T06:25:48.165" v="8249"/>
        <pc:sldMkLst>
          <pc:docMk/>
          <pc:sldMk cId="3946634895" sldId="301"/>
        </pc:sldMkLst>
        <pc:spChg chg="add mod">
          <ac:chgData name="Yeongseon Choe" userId="6ddb0a6d-3167-4a8d-90a1-59f008188539" providerId="ADAL" clId="{2C937CD3-E855-4FEA-BF58-D05A08DB8B35}" dt="2022-11-22T06:25:11.020" v="8240" actId="20577"/>
          <ac:spMkLst>
            <pc:docMk/>
            <pc:sldMk cId="3946634895" sldId="301"/>
            <ac:spMk id="2" creationId="{65FF9403-CB9D-86E8-1F4D-AE00F1EB706A}"/>
          </ac:spMkLst>
        </pc:spChg>
        <pc:spChg chg="mod">
          <ac:chgData name="Yeongseon Choe" userId="6ddb0a6d-3167-4a8d-90a1-59f008188539" providerId="ADAL" clId="{2C937CD3-E855-4FEA-BF58-D05A08DB8B35}" dt="2022-11-17T07:13:55.213" v="5313" actId="20577"/>
          <ac:spMkLst>
            <pc:docMk/>
            <pc:sldMk cId="3946634895" sldId="301"/>
            <ac:spMk id="204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12T12:25:24.678" v="2515" actId="1076"/>
          <ac:picMkLst>
            <pc:docMk/>
            <pc:sldMk cId="3946634895" sldId="301"/>
            <ac:picMk id="3" creationId="{913EBF2C-2BDC-825D-8794-DBD7C3F1B844}"/>
          </ac:picMkLst>
        </pc:picChg>
      </pc:sldChg>
      <pc:sldChg chg="delSp modSp add del mod">
        <pc:chgData name="Yeongseon Choe" userId="6ddb0a6d-3167-4a8d-90a1-59f008188539" providerId="ADAL" clId="{2C937CD3-E855-4FEA-BF58-D05A08DB8B35}" dt="2022-11-17T07:26:52.750" v="5314" actId="47"/>
        <pc:sldMkLst>
          <pc:docMk/>
          <pc:sldMk cId="1957579109" sldId="302"/>
        </pc:sldMkLst>
        <pc:spChg chg="mod">
          <ac:chgData name="Yeongseon Choe" userId="6ddb0a6d-3167-4a8d-90a1-59f008188539" providerId="ADAL" clId="{2C937CD3-E855-4FEA-BF58-D05A08DB8B35}" dt="2022-11-12T12:39:07.757" v="2522" actId="20577"/>
          <ac:spMkLst>
            <pc:docMk/>
            <pc:sldMk cId="1957579109" sldId="302"/>
            <ac:spMk id="204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2T13:23:38.534" v="2540" actId="20577"/>
          <ac:spMkLst>
            <pc:docMk/>
            <pc:sldMk cId="1957579109" sldId="302"/>
            <ac:spMk id="205" creationId="{00000000-0000-0000-0000-000000000000}"/>
          </ac:spMkLst>
        </pc:spChg>
        <pc:picChg chg="del">
          <ac:chgData name="Yeongseon Choe" userId="6ddb0a6d-3167-4a8d-90a1-59f008188539" providerId="ADAL" clId="{2C937CD3-E855-4FEA-BF58-D05A08DB8B35}" dt="2022-11-12T12:25:32.982" v="2517" actId="478"/>
          <ac:picMkLst>
            <pc:docMk/>
            <pc:sldMk cId="1957579109" sldId="302"/>
            <ac:picMk id="3" creationId="{913EBF2C-2BDC-825D-8794-DBD7C3F1B844}"/>
          </ac:picMkLst>
        </pc:picChg>
      </pc:sldChg>
      <pc:sldChg chg="add del">
        <pc:chgData name="Yeongseon Choe" userId="6ddb0a6d-3167-4a8d-90a1-59f008188539" providerId="ADAL" clId="{2C937CD3-E855-4FEA-BF58-D05A08DB8B35}" dt="2022-11-12T12:25:36.093" v="2519"/>
        <pc:sldMkLst>
          <pc:docMk/>
          <pc:sldMk cId="1883416164" sldId="303"/>
        </pc:sldMkLst>
      </pc:sldChg>
      <pc:sldChg chg="modSp add mod modNotesTx">
        <pc:chgData name="Yeongseon Choe" userId="6ddb0a6d-3167-4a8d-90a1-59f008188539" providerId="ADAL" clId="{2C937CD3-E855-4FEA-BF58-D05A08DB8B35}" dt="2022-11-22T06:27:48.566" v="8315"/>
        <pc:sldMkLst>
          <pc:docMk/>
          <pc:sldMk cId="3397729047" sldId="303"/>
        </pc:sldMkLst>
        <pc:spChg chg="mod">
          <ac:chgData name="Yeongseon Choe" userId="6ddb0a6d-3167-4a8d-90a1-59f008188539" providerId="ADAL" clId="{2C937CD3-E855-4FEA-BF58-D05A08DB8B35}" dt="2022-11-22T06:26:34.198" v="8257" actId="20577"/>
          <ac:spMkLst>
            <pc:docMk/>
            <pc:sldMk cId="3397729047" sldId="303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27:16.663" v="8314" actId="20577"/>
          <ac:spMkLst>
            <pc:docMk/>
            <pc:sldMk cId="3397729047" sldId="303"/>
            <ac:spMk id="171" creationId="{00000000-0000-0000-0000-000000000000}"/>
          </ac:spMkLst>
        </pc:spChg>
      </pc:sldChg>
      <pc:sldChg chg="modSp add mod">
        <pc:chgData name="Yeongseon Choe" userId="6ddb0a6d-3167-4a8d-90a1-59f008188539" providerId="ADAL" clId="{2C937CD3-E855-4FEA-BF58-D05A08DB8B35}" dt="2022-11-22T06:40:37.697" v="8319" actId="20577"/>
        <pc:sldMkLst>
          <pc:docMk/>
          <pc:sldMk cId="713224622" sldId="304"/>
        </pc:sldMkLst>
        <pc:spChg chg="mod">
          <ac:chgData name="Yeongseon Choe" userId="6ddb0a6d-3167-4a8d-90a1-59f008188539" providerId="ADAL" clId="{2C937CD3-E855-4FEA-BF58-D05A08DB8B35}" dt="2022-11-22T06:28:06.202" v="8318"/>
          <ac:spMkLst>
            <pc:docMk/>
            <pc:sldMk cId="713224622" sldId="304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40:37.697" v="8319" actId="20577"/>
          <ac:spMkLst>
            <pc:docMk/>
            <pc:sldMk cId="713224622" sldId="304"/>
            <ac:spMk id="171" creationId="{00000000-0000-0000-0000-000000000000}"/>
          </ac:spMkLst>
        </pc:spChg>
      </pc:sldChg>
      <pc:sldChg chg="modSp add mod ord">
        <pc:chgData name="Yeongseon Choe" userId="6ddb0a6d-3167-4a8d-90a1-59f008188539" providerId="ADAL" clId="{2C937CD3-E855-4FEA-BF58-D05A08DB8B35}" dt="2022-11-22T06:44:20.965" v="8361"/>
        <pc:sldMkLst>
          <pc:docMk/>
          <pc:sldMk cId="2781820353" sldId="305"/>
        </pc:sldMkLst>
        <pc:spChg chg="mod">
          <ac:chgData name="Yeongseon Choe" userId="6ddb0a6d-3167-4a8d-90a1-59f008188539" providerId="ADAL" clId="{2C937CD3-E855-4FEA-BF58-D05A08DB8B35}" dt="2022-11-22T06:40:58.951" v="8320"/>
          <ac:spMkLst>
            <pc:docMk/>
            <pc:sldMk cId="2781820353" sldId="305"/>
            <ac:spMk id="170" creationId="{00000000-0000-0000-0000-000000000000}"/>
          </ac:spMkLst>
        </pc:spChg>
      </pc:sldChg>
      <pc:sldChg chg="addSp delSp modSp add mod modNotesTx">
        <pc:chgData name="Yeongseon Choe" userId="6ddb0a6d-3167-4a8d-90a1-59f008188539" providerId="ADAL" clId="{2C937CD3-E855-4FEA-BF58-D05A08DB8B35}" dt="2022-11-22T07:00:09.233" v="8473" actId="20577"/>
        <pc:sldMkLst>
          <pc:docMk/>
          <pc:sldMk cId="2603778022" sldId="306"/>
        </pc:sldMkLst>
        <pc:spChg chg="add mod">
          <ac:chgData name="Yeongseon Choe" userId="6ddb0a6d-3167-4a8d-90a1-59f008188539" providerId="ADAL" clId="{2C937CD3-E855-4FEA-BF58-D05A08DB8B35}" dt="2022-11-22T07:00:09.233" v="8473" actId="20577"/>
          <ac:spMkLst>
            <pc:docMk/>
            <pc:sldMk cId="2603778022" sldId="306"/>
            <ac:spMk id="3" creationId="{9AE834E3-98DF-4055-2991-1864AB3932EA}"/>
          </ac:spMkLst>
        </pc:spChg>
        <pc:spChg chg="mod">
          <ac:chgData name="Yeongseon Choe" userId="6ddb0a6d-3167-4a8d-90a1-59f008188539" providerId="ADAL" clId="{2C937CD3-E855-4FEA-BF58-D05A08DB8B35}" dt="2022-11-22T06:59:31.403" v="8471"/>
          <ac:spMkLst>
            <pc:docMk/>
            <pc:sldMk cId="2603778022" sldId="306"/>
            <ac:spMk id="204" creationId="{00000000-0000-0000-0000-000000000000}"/>
          </ac:spMkLst>
        </pc:spChg>
        <pc:spChg chg="del">
          <ac:chgData name="Yeongseon Choe" userId="6ddb0a6d-3167-4a8d-90a1-59f008188539" providerId="ADAL" clId="{2C937CD3-E855-4FEA-BF58-D05A08DB8B35}" dt="2022-11-13T12:03:23.497" v="2812" actId="478"/>
          <ac:spMkLst>
            <pc:docMk/>
            <pc:sldMk cId="2603778022" sldId="306"/>
            <ac:spMk id="205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19T23:41:21.839" v="6150" actId="1076"/>
          <ac:picMkLst>
            <pc:docMk/>
            <pc:sldMk cId="2603778022" sldId="306"/>
            <ac:picMk id="2050" creationId="{A293DD21-BE34-6496-E9E2-F9BCEB89E17B}"/>
          </ac:picMkLst>
        </pc:picChg>
      </pc:sldChg>
      <pc:sldChg chg="modSp add mod">
        <pc:chgData name="Yeongseon Choe" userId="6ddb0a6d-3167-4a8d-90a1-59f008188539" providerId="ADAL" clId="{2C937CD3-E855-4FEA-BF58-D05A08DB8B35}" dt="2022-11-22T06:57:15.700" v="8437"/>
        <pc:sldMkLst>
          <pc:docMk/>
          <pc:sldMk cId="440042728" sldId="307"/>
        </pc:sldMkLst>
        <pc:spChg chg="mod">
          <ac:chgData name="Yeongseon Choe" userId="6ddb0a6d-3167-4a8d-90a1-59f008188539" providerId="ADAL" clId="{2C937CD3-E855-4FEA-BF58-D05A08DB8B35}" dt="2022-11-22T06:57:15.700" v="8437"/>
          <ac:spMkLst>
            <pc:docMk/>
            <pc:sldMk cId="440042728" sldId="307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57:02.825" v="8436" actId="20577"/>
          <ac:spMkLst>
            <pc:docMk/>
            <pc:sldMk cId="440042728" sldId="307"/>
            <ac:spMk id="171" creationId="{00000000-0000-0000-0000-000000000000}"/>
          </ac:spMkLst>
        </pc:spChg>
      </pc:sldChg>
      <pc:sldChg chg="addSp delSp modSp add del mod">
        <pc:chgData name="Yeongseon Choe" userId="6ddb0a6d-3167-4a8d-90a1-59f008188539" providerId="ADAL" clId="{2C937CD3-E855-4FEA-BF58-D05A08DB8B35}" dt="2022-11-13T12:03:55.746" v="2823" actId="47"/>
        <pc:sldMkLst>
          <pc:docMk/>
          <pc:sldMk cId="2367490449" sldId="307"/>
        </pc:sldMkLst>
        <pc:spChg chg="add del mod">
          <ac:chgData name="Yeongseon Choe" userId="6ddb0a6d-3167-4a8d-90a1-59f008188539" providerId="ADAL" clId="{2C937CD3-E855-4FEA-BF58-D05A08DB8B35}" dt="2022-11-13T12:03:45.093" v="2818" actId="478"/>
          <ac:spMkLst>
            <pc:docMk/>
            <pc:sldMk cId="2367490449" sldId="307"/>
            <ac:spMk id="2" creationId="{44525475-FDCC-8C01-8CE9-4C7CDC421377}"/>
          </ac:spMkLst>
        </pc:spChg>
        <pc:spChg chg="add del mod">
          <ac:chgData name="Yeongseon Choe" userId="6ddb0a6d-3167-4a8d-90a1-59f008188539" providerId="ADAL" clId="{2C937CD3-E855-4FEA-BF58-D05A08DB8B35}" dt="2022-11-13T12:03:53.406" v="2822"/>
          <ac:spMkLst>
            <pc:docMk/>
            <pc:sldMk cId="2367490449" sldId="307"/>
            <ac:spMk id="3" creationId="{099CC5E3-940E-D392-B7A2-092854B44C6D}"/>
          </ac:spMkLst>
        </pc:spChg>
      </pc:sldChg>
      <pc:sldChg chg="modSp add mod modNotesTx">
        <pc:chgData name="Yeongseon Choe" userId="6ddb0a6d-3167-4a8d-90a1-59f008188539" providerId="ADAL" clId="{2C937CD3-E855-4FEA-BF58-D05A08DB8B35}" dt="2022-11-22T06:57:48.892" v="8450" actId="20577"/>
        <pc:sldMkLst>
          <pc:docMk/>
          <pc:sldMk cId="1594021498" sldId="308"/>
        </pc:sldMkLst>
        <pc:spChg chg="mod">
          <ac:chgData name="Yeongseon Choe" userId="6ddb0a6d-3167-4a8d-90a1-59f008188539" providerId="ADAL" clId="{2C937CD3-E855-4FEA-BF58-D05A08DB8B35}" dt="2022-11-22T06:57:22.597" v="8439"/>
          <ac:spMkLst>
            <pc:docMk/>
            <pc:sldMk cId="1594021498" sldId="308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57:48.892" v="8450" actId="20577"/>
          <ac:spMkLst>
            <pc:docMk/>
            <pc:sldMk cId="1594021498" sldId="308"/>
            <ac:spMk id="171" creationId="{00000000-0000-0000-0000-000000000000}"/>
          </ac:spMkLst>
        </pc:spChg>
      </pc:sldChg>
      <pc:sldChg chg="modSp add mod modNotesTx">
        <pc:chgData name="Yeongseon Choe" userId="6ddb0a6d-3167-4a8d-90a1-59f008188539" providerId="ADAL" clId="{2C937CD3-E855-4FEA-BF58-D05A08DB8B35}" dt="2022-11-14T05:37:00.535" v="4270"/>
        <pc:sldMkLst>
          <pc:docMk/>
          <pc:sldMk cId="4019263129" sldId="309"/>
        </pc:sldMkLst>
        <pc:spChg chg="mod">
          <ac:chgData name="Yeongseon Choe" userId="6ddb0a6d-3167-4a8d-90a1-59f008188539" providerId="ADAL" clId="{2C937CD3-E855-4FEA-BF58-D05A08DB8B35}" dt="2022-11-14T05:37:00.535" v="4270"/>
          <ac:spMkLst>
            <pc:docMk/>
            <pc:sldMk cId="4019263129" sldId="309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4T01:29:43.072" v="4151"/>
          <ac:spMkLst>
            <pc:docMk/>
            <pc:sldMk cId="4019263129" sldId="309"/>
            <ac:spMk id="171" creationId="{00000000-0000-0000-0000-000000000000}"/>
          </ac:spMkLst>
        </pc:spChg>
      </pc:sldChg>
      <pc:sldChg chg="modSp add mod modNotesTx">
        <pc:chgData name="Yeongseon Choe" userId="6ddb0a6d-3167-4a8d-90a1-59f008188539" providerId="ADAL" clId="{2C937CD3-E855-4FEA-BF58-D05A08DB8B35}" dt="2022-11-22T06:56:44.761" v="8433" actId="20577"/>
        <pc:sldMkLst>
          <pc:docMk/>
          <pc:sldMk cId="3566607666" sldId="310"/>
        </pc:sldMkLst>
        <pc:spChg chg="mod">
          <ac:chgData name="Yeongseon Choe" userId="6ddb0a6d-3167-4a8d-90a1-59f008188539" providerId="ADAL" clId="{2C937CD3-E855-4FEA-BF58-D05A08DB8B35}" dt="2022-11-22T06:56:28.525" v="8422"/>
          <ac:spMkLst>
            <pc:docMk/>
            <pc:sldMk cId="3566607666" sldId="310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56:44.761" v="8433" actId="20577"/>
          <ac:spMkLst>
            <pc:docMk/>
            <pc:sldMk cId="3566607666" sldId="310"/>
            <ac:spMk id="171" creationId="{00000000-0000-0000-0000-000000000000}"/>
          </ac:spMkLst>
        </pc:spChg>
      </pc:sldChg>
      <pc:sldChg chg="addSp delSp modSp add mod modNotesTx">
        <pc:chgData name="Yeongseon Choe" userId="6ddb0a6d-3167-4a8d-90a1-59f008188539" providerId="ADAL" clId="{2C937CD3-E855-4FEA-BF58-D05A08DB8B35}" dt="2022-11-22T06:57:18.322" v="8438"/>
        <pc:sldMkLst>
          <pc:docMk/>
          <pc:sldMk cId="2728370100" sldId="311"/>
        </pc:sldMkLst>
        <pc:spChg chg="add mod">
          <ac:chgData name="Yeongseon Choe" userId="6ddb0a6d-3167-4a8d-90a1-59f008188539" providerId="ADAL" clId="{2C937CD3-E855-4FEA-BF58-D05A08DB8B35}" dt="2022-11-14T01:00:30.098" v="3701" actId="20577"/>
          <ac:spMkLst>
            <pc:docMk/>
            <pc:sldMk cId="2728370100" sldId="311"/>
            <ac:spMk id="2" creationId="{1FAE5DDF-96BD-B92B-8187-63867E6D7329}"/>
          </ac:spMkLst>
        </pc:spChg>
        <pc:spChg chg="mod">
          <ac:chgData name="Yeongseon Choe" userId="6ddb0a6d-3167-4a8d-90a1-59f008188539" providerId="ADAL" clId="{2C937CD3-E855-4FEA-BF58-D05A08DB8B35}" dt="2022-11-22T06:57:18.322" v="8438"/>
          <ac:spMkLst>
            <pc:docMk/>
            <pc:sldMk cId="2728370100" sldId="311"/>
            <ac:spMk id="170" creationId="{00000000-0000-0000-0000-000000000000}"/>
          </ac:spMkLst>
        </pc:spChg>
        <pc:spChg chg="del mod">
          <ac:chgData name="Yeongseon Choe" userId="6ddb0a6d-3167-4a8d-90a1-59f008188539" providerId="ADAL" clId="{2C937CD3-E855-4FEA-BF58-D05A08DB8B35}" dt="2022-11-14T00:46:42.318" v="3295" actId="478"/>
          <ac:spMkLst>
            <pc:docMk/>
            <pc:sldMk cId="2728370100" sldId="311"/>
            <ac:spMk id="171" creationId="{00000000-0000-0000-0000-000000000000}"/>
          </ac:spMkLst>
        </pc:spChg>
        <pc:picChg chg="add">
          <ac:chgData name="Yeongseon Choe" userId="6ddb0a6d-3167-4a8d-90a1-59f008188539" providerId="ADAL" clId="{2C937CD3-E855-4FEA-BF58-D05A08DB8B35}" dt="2022-11-14T00:55:01.247" v="3472"/>
          <ac:picMkLst>
            <pc:docMk/>
            <pc:sldMk cId="2728370100" sldId="311"/>
            <ac:picMk id="1026" creationId="{33B4AA72-E35B-9437-EAF4-63483D5E27BE}"/>
          </ac:picMkLst>
        </pc:picChg>
      </pc:sldChg>
      <pc:sldChg chg="modSp add mod">
        <pc:chgData name="Yeongseon Choe" userId="6ddb0a6d-3167-4a8d-90a1-59f008188539" providerId="ADAL" clId="{2C937CD3-E855-4FEA-BF58-D05A08DB8B35}" dt="2022-11-22T06:57:56.011" v="8453" actId="20577"/>
        <pc:sldMkLst>
          <pc:docMk/>
          <pc:sldMk cId="654803146" sldId="312"/>
        </pc:sldMkLst>
        <pc:spChg chg="mod">
          <ac:chgData name="Yeongseon Choe" userId="6ddb0a6d-3167-4a8d-90a1-59f008188539" providerId="ADAL" clId="{2C937CD3-E855-4FEA-BF58-D05A08DB8B35}" dt="2022-11-22T06:57:26.663" v="8440"/>
          <ac:spMkLst>
            <pc:docMk/>
            <pc:sldMk cId="654803146" sldId="312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57:56.011" v="8453" actId="20577"/>
          <ac:spMkLst>
            <pc:docMk/>
            <pc:sldMk cId="654803146" sldId="312"/>
            <ac:spMk id="171" creationId="{00000000-0000-0000-0000-000000000000}"/>
          </ac:spMkLst>
        </pc:spChg>
      </pc:sldChg>
      <pc:sldChg chg="add del">
        <pc:chgData name="Yeongseon Choe" userId="6ddb0a6d-3167-4a8d-90a1-59f008188539" providerId="ADAL" clId="{2C937CD3-E855-4FEA-BF58-D05A08DB8B35}" dt="2022-11-14T01:11:06.961" v="3709"/>
        <pc:sldMkLst>
          <pc:docMk/>
          <pc:sldMk cId="160288421" sldId="313"/>
        </pc:sldMkLst>
      </pc:sldChg>
      <pc:sldChg chg="modSp add mod">
        <pc:chgData name="Yeongseon Choe" userId="6ddb0a6d-3167-4a8d-90a1-59f008188539" providerId="ADAL" clId="{2C937CD3-E855-4FEA-BF58-D05A08DB8B35}" dt="2022-11-22T06:57:33.245" v="8442"/>
        <pc:sldMkLst>
          <pc:docMk/>
          <pc:sldMk cId="1880027866" sldId="313"/>
        </pc:sldMkLst>
        <pc:spChg chg="mod">
          <ac:chgData name="Yeongseon Choe" userId="6ddb0a6d-3167-4a8d-90a1-59f008188539" providerId="ADAL" clId="{2C937CD3-E855-4FEA-BF58-D05A08DB8B35}" dt="2022-11-22T06:57:33.245" v="8442"/>
          <ac:spMkLst>
            <pc:docMk/>
            <pc:sldMk cId="1880027866" sldId="313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4T01:16:57.519" v="3961" actId="207"/>
          <ac:spMkLst>
            <pc:docMk/>
            <pc:sldMk cId="1880027866" sldId="313"/>
            <ac:spMk id="171" creationId="{00000000-0000-0000-0000-000000000000}"/>
          </ac:spMkLst>
        </pc:spChg>
      </pc:sldChg>
      <pc:sldChg chg="modSp add mod ord">
        <pc:chgData name="Yeongseon Choe" userId="6ddb0a6d-3167-4a8d-90a1-59f008188539" providerId="ADAL" clId="{2C937CD3-E855-4FEA-BF58-D05A08DB8B35}" dt="2022-11-22T06:58:11.437" v="8461" actId="20577"/>
        <pc:sldMkLst>
          <pc:docMk/>
          <pc:sldMk cId="3107115312" sldId="314"/>
        </pc:sldMkLst>
        <pc:spChg chg="mod">
          <ac:chgData name="Yeongseon Choe" userId="6ddb0a6d-3167-4a8d-90a1-59f008188539" providerId="ADAL" clId="{2C937CD3-E855-4FEA-BF58-D05A08DB8B35}" dt="2022-11-22T06:57:30.015" v="8441"/>
          <ac:spMkLst>
            <pc:docMk/>
            <pc:sldMk cId="3107115312" sldId="314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58:11.437" v="8461" actId="20577"/>
          <ac:spMkLst>
            <pc:docMk/>
            <pc:sldMk cId="3107115312" sldId="314"/>
            <ac:spMk id="171" creationId="{00000000-0000-0000-0000-000000000000}"/>
          </ac:spMkLst>
        </pc:spChg>
      </pc:sldChg>
      <pc:sldChg chg="modSp add mod">
        <pc:chgData name="Yeongseon Choe" userId="6ddb0a6d-3167-4a8d-90a1-59f008188539" providerId="ADAL" clId="{2C937CD3-E855-4FEA-BF58-D05A08DB8B35}" dt="2022-11-22T06:58:22.387" v="8464" actId="20577"/>
        <pc:sldMkLst>
          <pc:docMk/>
          <pc:sldMk cId="4039941915" sldId="315"/>
        </pc:sldMkLst>
        <pc:spChg chg="mod">
          <ac:chgData name="Yeongseon Choe" userId="6ddb0a6d-3167-4a8d-90a1-59f008188539" providerId="ADAL" clId="{2C937CD3-E855-4FEA-BF58-D05A08DB8B35}" dt="2022-11-22T06:57:35.900" v="8443"/>
          <ac:spMkLst>
            <pc:docMk/>
            <pc:sldMk cId="4039941915" sldId="315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58:22.387" v="8464" actId="20577"/>
          <ac:spMkLst>
            <pc:docMk/>
            <pc:sldMk cId="4039941915" sldId="315"/>
            <ac:spMk id="171" creationId="{00000000-0000-0000-0000-000000000000}"/>
          </ac:spMkLst>
        </pc:spChg>
      </pc:sldChg>
      <pc:sldChg chg="modSp add mod">
        <pc:chgData name="Yeongseon Choe" userId="6ddb0a6d-3167-4a8d-90a1-59f008188539" providerId="ADAL" clId="{2C937CD3-E855-4FEA-BF58-D05A08DB8B35}" dt="2022-11-22T06:57:39.742" v="8444"/>
        <pc:sldMkLst>
          <pc:docMk/>
          <pc:sldMk cId="1252865845" sldId="316"/>
        </pc:sldMkLst>
        <pc:spChg chg="mod">
          <ac:chgData name="Yeongseon Choe" userId="6ddb0a6d-3167-4a8d-90a1-59f008188539" providerId="ADAL" clId="{2C937CD3-E855-4FEA-BF58-D05A08DB8B35}" dt="2022-11-22T06:57:39.742" v="8444"/>
          <ac:spMkLst>
            <pc:docMk/>
            <pc:sldMk cId="1252865845" sldId="316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4T01:26:33.588" v="4146" actId="20577"/>
          <ac:spMkLst>
            <pc:docMk/>
            <pc:sldMk cId="1252865845" sldId="316"/>
            <ac:spMk id="171" creationId="{00000000-0000-0000-0000-000000000000}"/>
          </ac:spMkLst>
        </pc:spChg>
      </pc:sldChg>
      <pc:sldChg chg="add del">
        <pc:chgData name="Yeongseon Choe" userId="6ddb0a6d-3167-4a8d-90a1-59f008188539" providerId="ADAL" clId="{2C937CD3-E855-4FEA-BF58-D05A08DB8B35}" dt="2022-11-14T01:25:13.309" v="4033"/>
        <pc:sldMkLst>
          <pc:docMk/>
          <pc:sldMk cId="1942735230" sldId="317"/>
        </pc:sldMkLst>
      </pc:sldChg>
      <pc:sldChg chg="modSp add mod">
        <pc:chgData name="Yeongseon Choe" userId="6ddb0a6d-3167-4a8d-90a1-59f008188539" providerId="ADAL" clId="{2C937CD3-E855-4FEA-BF58-D05A08DB8B35}" dt="2022-11-14T05:37:03.308" v="4271"/>
        <pc:sldMkLst>
          <pc:docMk/>
          <pc:sldMk cId="3613759759" sldId="317"/>
        </pc:sldMkLst>
        <pc:spChg chg="mod">
          <ac:chgData name="Yeongseon Choe" userId="6ddb0a6d-3167-4a8d-90a1-59f008188539" providerId="ADAL" clId="{2C937CD3-E855-4FEA-BF58-D05A08DB8B35}" dt="2022-11-14T05:37:03.308" v="4271"/>
          <ac:spMkLst>
            <pc:docMk/>
            <pc:sldMk cId="3613759759" sldId="317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4T03:43:15.523" v="4181" actId="20577"/>
          <ac:spMkLst>
            <pc:docMk/>
            <pc:sldMk cId="3613759759" sldId="317"/>
            <ac:spMk id="171" creationId="{00000000-0000-0000-0000-000000000000}"/>
          </ac:spMkLst>
        </pc:spChg>
      </pc:sldChg>
      <pc:sldChg chg="modSp add mod">
        <pc:chgData name="Yeongseon Choe" userId="6ddb0a6d-3167-4a8d-90a1-59f008188539" providerId="ADAL" clId="{2C937CD3-E855-4FEA-BF58-D05A08DB8B35}" dt="2022-11-14T05:37:06.023" v="4272"/>
        <pc:sldMkLst>
          <pc:docMk/>
          <pc:sldMk cId="538779865" sldId="318"/>
        </pc:sldMkLst>
        <pc:spChg chg="mod">
          <ac:chgData name="Yeongseon Choe" userId="6ddb0a6d-3167-4a8d-90a1-59f008188539" providerId="ADAL" clId="{2C937CD3-E855-4FEA-BF58-D05A08DB8B35}" dt="2022-11-14T05:37:06.023" v="4272"/>
          <ac:spMkLst>
            <pc:docMk/>
            <pc:sldMk cId="538779865" sldId="318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4T03:46:30.781" v="4190"/>
          <ac:spMkLst>
            <pc:docMk/>
            <pc:sldMk cId="538779865" sldId="318"/>
            <ac:spMk id="171" creationId="{00000000-0000-0000-0000-000000000000}"/>
          </ac:spMkLst>
        </pc:spChg>
      </pc:sldChg>
      <pc:sldChg chg="modSp add del mod">
        <pc:chgData name="Yeongseon Choe" userId="6ddb0a6d-3167-4a8d-90a1-59f008188539" providerId="ADAL" clId="{2C937CD3-E855-4FEA-BF58-D05A08DB8B35}" dt="2022-11-19T13:42:52.101" v="5330" actId="47"/>
        <pc:sldMkLst>
          <pc:docMk/>
          <pc:sldMk cId="1626920415" sldId="319"/>
        </pc:sldMkLst>
        <pc:spChg chg="mod">
          <ac:chgData name="Yeongseon Choe" userId="6ddb0a6d-3167-4a8d-90a1-59f008188539" providerId="ADAL" clId="{2C937CD3-E855-4FEA-BF58-D05A08DB8B35}" dt="2022-11-19T13:42:16.359" v="5327" actId="20577"/>
          <ac:spMkLst>
            <pc:docMk/>
            <pc:sldMk cId="1626920415" sldId="319"/>
            <ac:spMk id="3" creationId="{9AE834E3-98DF-4055-2991-1864AB3932EA}"/>
          </ac:spMkLst>
        </pc:spChg>
      </pc:sldChg>
      <pc:sldChg chg="modSp add mod modNotesTx">
        <pc:chgData name="Yeongseon Choe" userId="6ddb0a6d-3167-4a8d-90a1-59f008188539" providerId="ADAL" clId="{2C937CD3-E855-4FEA-BF58-D05A08DB8B35}" dt="2022-11-22T06:58:44.385" v="8468" actId="20577"/>
        <pc:sldMkLst>
          <pc:docMk/>
          <pc:sldMk cId="3441773861" sldId="320"/>
        </pc:sldMkLst>
        <pc:spChg chg="mod">
          <ac:chgData name="Yeongseon Choe" userId="6ddb0a6d-3167-4a8d-90a1-59f008188539" providerId="ADAL" clId="{2C937CD3-E855-4FEA-BF58-D05A08DB8B35}" dt="2022-11-14T05:41:45.587" v="4288"/>
          <ac:spMkLst>
            <pc:docMk/>
            <pc:sldMk cId="3441773861" sldId="320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6:58:44.385" v="8468" actId="20577"/>
          <ac:spMkLst>
            <pc:docMk/>
            <pc:sldMk cId="3441773861" sldId="320"/>
            <ac:spMk id="171" creationId="{00000000-0000-0000-0000-000000000000}"/>
          </ac:spMkLst>
        </pc:spChg>
      </pc:sldChg>
      <pc:sldChg chg="modSp add del mod">
        <pc:chgData name="Yeongseon Choe" userId="6ddb0a6d-3167-4a8d-90a1-59f008188539" providerId="ADAL" clId="{2C937CD3-E855-4FEA-BF58-D05A08DB8B35}" dt="2022-11-19T13:59:56.774" v="5644" actId="47"/>
        <pc:sldMkLst>
          <pc:docMk/>
          <pc:sldMk cId="1403105043" sldId="321"/>
        </pc:sldMkLst>
        <pc:spChg chg="mod">
          <ac:chgData name="Yeongseon Choe" userId="6ddb0a6d-3167-4a8d-90a1-59f008188539" providerId="ADAL" clId="{2C937CD3-E855-4FEA-BF58-D05A08DB8B35}" dt="2022-11-14T05:58:05.630" v="4355" actId="207"/>
          <ac:spMkLst>
            <pc:docMk/>
            <pc:sldMk cId="1403105043" sldId="321"/>
            <ac:spMk id="171" creationId="{00000000-0000-0000-0000-000000000000}"/>
          </ac:spMkLst>
        </pc:spChg>
      </pc:sldChg>
      <pc:sldChg chg="modSp add mod">
        <pc:chgData name="Yeongseon Choe" userId="6ddb0a6d-3167-4a8d-90a1-59f008188539" providerId="ADAL" clId="{2C937CD3-E855-4FEA-BF58-D05A08DB8B35}" dt="2022-11-19T14:24:15.883" v="5903" actId="20577"/>
        <pc:sldMkLst>
          <pc:docMk/>
          <pc:sldMk cId="996476797" sldId="322"/>
        </pc:sldMkLst>
        <pc:spChg chg="mod">
          <ac:chgData name="Yeongseon Choe" userId="6ddb0a6d-3167-4a8d-90a1-59f008188539" providerId="ADAL" clId="{2C937CD3-E855-4FEA-BF58-D05A08DB8B35}" dt="2022-11-19T14:24:15.883" v="5903" actId="20577"/>
          <ac:spMkLst>
            <pc:docMk/>
            <pc:sldMk cId="996476797" sldId="322"/>
            <ac:spMk id="171" creationId="{00000000-0000-0000-0000-000000000000}"/>
          </ac:spMkLst>
        </pc:spChg>
      </pc:sldChg>
      <pc:sldChg chg="modSp add mod ord">
        <pc:chgData name="Yeongseon Choe" userId="6ddb0a6d-3167-4a8d-90a1-59f008188539" providerId="ADAL" clId="{2C937CD3-E855-4FEA-BF58-D05A08DB8B35}" dt="2022-11-19T14:16:19.469" v="5669" actId="207"/>
        <pc:sldMkLst>
          <pc:docMk/>
          <pc:sldMk cId="2693291719" sldId="323"/>
        </pc:sldMkLst>
        <pc:spChg chg="mod">
          <ac:chgData name="Yeongseon Choe" userId="6ddb0a6d-3167-4a8d-90a1-59f008188539" providerId="ADAL" clId="{2C937CD3-E855-4FEA-BF58-D05A08DB8B35}" dt="2022-11-19T14:16:19.469" v="5669" actId="207"/>
          <ac:spMkLst>
            <pc:docMk/>
            <pc:sldMk cId="2693291719" sldId="323"/>
            <ac:spMk id="171" creationId="{00000000-0000-0000-0000-000000000000}"/>
          </ac:spMkLst>
        </pc:spChg>
      </pc:sldChg>
      <pc:sldChg chg="add del">
        <pc:chgData name="Yeongseon Choe" userId="6ddb0a6d-3167-4a8d-90a1-59f008188539" providerId="ADAL" clId="{2C937CD3-E855-4FEA-BF58-D05A08DB8B35}" dt="2022-11-14T05:58:35.270" v="4358"/>
        <pc:sldMkLst>
          <pc:docMk/>
          <pc:sldMk cId="3521833203" sldId="323"/>
        </pc:sldMkLst>
      </pc:sldChg>
      <pc:sldChg chg="addSp delSp modSp add mod ord">
        <pc:chgData name="Yeongseon Choe" userId="6ddb0a6d-3167-4a8d-90a1-59f008188539" providerId="ADAL" clId="{2C937CD3-E855-4FEA-BF58-D05A08DB8B35}" dt="2022-11-22T04:49:01.300" v="7478" actId="207"/>
        <pc:sldMkLst>
          <pc:docMk/>
          <pc:sldMk cId="882066790" sldId="324"/>
        </pc:sldMkLst>
        <pc:spChg chg="mod">
          <ac:chgData name="Yeongseon Choe" userId="6ddb0a6d-3167-4a8d-90a1-59f008188539" providerId="ADAL" clId="{2C937CD3-E855-4FEA-BF58-D05A08DB8B35}" dt="2022-11-16T03:24:41.436" v="5078"/>
          <ac:spMkLst>
            <pc:docMk/>
            <pc:sldMk cId="882066790" sldId="324"/>
            <ac:spMk id="92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4:49:01.300" v="7478" actId="207"/>
          <ac:spMkLst>
            <pc:docMk/>
            <pc:sldMk cId="882066790" sldId="324"/>
            <ac:spMk id="93" creationId="{00000000-0000-0000-0000-000000000000}"/>
          </ac:spMkLst>
        </pc:spChg>
        <pc:picChg chg="add del mod">
          <ac:chgData name="Yeongseon Choe" userId="6ddb0a6d-3167-4a8d-90a1-59f008188539" providerId="ADAL" clId="{2C937CD3-E855-4FEA-BF58-D05A08DB8B35}" dt="2022-11-16T03:32:26.916" v="5115" actId="478"/>
          <ac:picMkLst>
            <pc:docMk/>
            <pc:sldMk cId="882066790" sldId="324"/>
            <ac:picMk id="3" creationId="{DBE1F764-6F6E-2A60-D96C-25130B8291B0}"/>
          </ac:picMkLst>
        </pc:picChg>
        <pc:picChg chg="del">
          <ac:chgData name="Yeongseon Choe" userId="6ddb0a6d-3167-4a8d-90a1-59f008188539" providerId="ADAL" clId="{2C937CD3-E855-4FEA-BF58-D05A08DB8B35}" dt="2022-11-16T03:24:44.472" v="5079" actId="478"/>
          <ac:picMkLst>
            <pc:docMk/>
            <pc:sldMk cId="882066790" sldId="324"/>
            <ac:picMk id="97" creationId="{00000000-0000-0000-0000-000000000000}"/>
          </ac:picMkLst>
        </pc:picChg>
        <pc:picChg chg="add mod">
          <ac:chgData name="Yeongseon Choe" userId="6ddb0a6d-3167-4a8d-90a1-59f008188539" providerId="ADAL" clId="{2C937CD3-E855-4FEA-BF58-D05A08DB8B35}" dt="2022-11-16T03:31:55.605" v="5111" actId="1076"/>
          <ac:picMkLst>
            <pc:docMk/>
            <pc:sldMk cId="882066790" sldId="324"/>
            <ac:picMk id="1026" creationId="{BC5F8E45-FF09-5A6A-0615-90C8C4882595}"/>
          </ac:picMkLst>
        </pc:picChg>
        <pc:picChg chg="add del">
          <ac:chgData name="Yeongseon Choe" userId="6ddb0a6d-3167-4a8d-90a1-59f008188539" providerId="ADAL" clId="{2C937CD3-E855-4FEA-BF58-D05A08DB8B35}" dt="2022-11-16T03:31:11.695" v="5107" actId="478"/>
          <ac:picMkLst>
            <pc:docMk/>
            <pc:sldMk cId="882066790" sldId="324"/>
            <ac:picMk id="1028" creationId="{79174003-B7A6-8707-71B8-935E1B594071}"/>
          </ac:picMkLst>
        </pc:picChg>
        <pc:picChg chg="add mod">
          <ac:chgData name="Yeongseon Choe" userId="6ddb0a6d-3167-4a8d-90a1-59f008188539" providerId="ADAL" clId="{2C937CD3-E855-4FEA-BF58-D05A08DB8B35}" dt="2022-11-16T03:32:34.069" v="5119" actId="1076"/>
          <ac:picMkLst>
            <pc:docMk/>
            <pc:sldMk cId="882066790" sldId="324"/>
            <ac:picMk id="1030" creationId="{B321D02B-6A88-3119-CB3A-D0953269D8A4}"/>
          </ac:picMkLst>
        </pc:picChg>
        <pc:picChg chg="add mod">
          <ac:chgData name="Yeongseon Choe" userId="6ddb0a6d-3167-4a8d-90a1-59f008188539" providerId="ADAL" clId="{2C937CD3-E855-4FEA-BF58-D05A08DB8B35}" dt="2022-11-16T03:32:54.855" v="5122" actId="1076"/>
          <ac:picMkLst>
            <pc:docMk/>
            <pc:sldMk cId="882066790" sldId="324"/>
            <ac:picMk id="1032" creationId="{904963AD-F69C-2D17-3CFD-8DF0EBCA5CAB}"/>
          </ac:picMkLst>
        </pc:picChg>
      </pc:sldChg>
      <pc:sldChg chg="modSp new del mod">
        <pc:chgData name="Yeongseon Choe" userId="6ddb0a6d-3167-4a8d-90a1-59f008188539" providerId="ADAL" clId="{2C937CD3-E855-4FEA-BF58-D05A08DB8B35}" dt="2022-11-16T03:20:43.252" v="4940" actId="2696"/>
        <pc:sldMkLst>
          <pc:docMk/>
          <pc:sldMk cId="4270468338" sldId="324"/>
        </pc:sldMkLst>
        <pc:spChg chg="mod">
          <ac:chgData name="Yeongseon Choe" userId="6ddb0a6d-3167-4a8d-90a1-59f008188539" providerId="ADAL" clId="{2C937CD3-E855-4FEA-BF58-D05A08DB8B35}" dt="2022-11-16T03:20:04.159" v="4939" actId="20577"/>
          <ac:spMkLst>
            <pc:docMk/>
            <pc:sldMk cId="4270468338" sldId="324"/>
            <ac:spMk id="2" creationId="{8BA998E5-7C68-E1C8-968D-03A2088D1823}"/>
          </ac:spMkLst>
        </pc:spChg>
      </pc:sldChg>
      <pc:sldChg chg="addSp modSp add mod ord">
        <pc:chgData name="Yeongseon Choe" userId="6ddb0a6d-3167-4a8d-90a1-59f008188539" providerId="ADAL" clId="{2C937CD3-E855-4FEA-BF58-D05A08DB8B35}" dt="2022-11-19T13:53:02.155" v="5641" actId="13926"/>
        <pc:sldMkLst>
          <pc:docMk/>
          <pc:sldMk cId="3325593336" sldId="325"/>
        </pc:sldMkLst>
        <pc:spChg chg="mod">
          <ac:chgData name="Yeongseon Choe" userId="6ddb0a6d-3167-4a8d-90a1-59f008188539" providerId="ADAL" clId="{2C937CD3-E855-4FEA-BF58-D05A08DB8B35}" dt="2022-11-19T13:53:02.155" v="5641" actId="13926"/>
          <ac:spMkLst>
            <pc:docMk/>
            <pc:sldMk cId="3325593336" sldId="325"/>
            <ac:spMk id="3" creationId="{9AE834E3-98DF-4055-2991-1864AB3932EA}"/>
          </ac:spMkLst>
        </pc:spChg>
        <pc:picChg chg="add mod">
          <ac:chgData name="Yeongseon Choe" userId="6ddb0a6d-3167-4a8d-90a1-59f008188539" providerId="ADAL" clId="{2C937CD3-E855-4FEA-BF58-D05A08DB8B35}" dt="2022-11-19T13:49:14.875" v="5638" actId="1076"/>
          <ac:picMkLst>
            <pc:docMk/>
            <pc:sldMk cId="3325593336" sldId="325"/>
            <ac:picMk id="1026" creationId="{ED373671-F443-6B3A-4710-E00469E2AC88}"/>
          </ac:picMkLst>
        </pc:picChg>
      </pc:sldChg>
      <pc:sldChg chg="modSp add mod">
        <pc:chgData name="Yeongseon Choe" userId="6ddb0a6d-3167-4a8d-90a1-59f008188539" providerId="ADAL" clId="{2C937CD3-E855-4FEA-BF58-D05A08DB8B35}" dt="2022-11-22T06:59:03.891" v="8469"/>
        <pc:sldMkLst>
          <pc:docMk/>
          <pc:sldMk cId="3525230748" sldId="326"/>
        </pc:sldMkLst>
        <pc:spChg chg="mod">
          <ac:chgData name="Yeongseon Choe" userId="6ddb0a6d-3167-4a8d-90a1-59f008188539" providerId="ADAL" clId="{2C937CD3-E855-4FEA-BF58-D05A08DB8B35}" dt="2022-11-22T06:59:03.891" v="8469"/>
          <ac:spMkLst>
            <pc:docMk/>
            <pc:sldMk cId="3525230748" sldId="326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9T14:17:24.282" v="5671" actId="207"/>
          <ac:spMkLst>
            <pc:docMk/>
            <pc:sldMk cId="3525230748" sldId="326"/>
            <ac:spMk id="171" creationId="{00000000-0000-0000-0000-000000000000}"/>
          </ac:spMkLst>
        </pc:spChg>
      </pc:sldChg>
      <pc:sldChg chg="modSp add mod">
        <pc:chgData name="Yeongseon Choe" userId="6ddb0a6d-3167-4a8d-90a1-59f008188539" providerId="ADAL" clId="{2C937CD3-E855-4FEA-BF58-D05A08DB8B35}" dt="2022-11-22T06:59:13.440" v="8470"/>
        <pc:sldMkLst>
          <pc:docMk/>
          <pc:sldMk cId="4060250396" sldId="327"/>
        </pc:sldMkLst>
        <pc:spChg chg="mod">
          <ac:chgData name="Yeongseon Choe" userId="6ddb0a6d-3167-4a8d-90a1-59f008188539" providerId="ADAL" clId="{2C937CD3-E855-4FEA-BF58-D05A08DB8B35}" dt="2022-11-22T06:59:13.440" v="8470"/>
          <ac:spMkLst>
            <pc:docMk/>
            <pc:sldMk cId="4060250396" sldId="327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9T15:13:34.971" v="5914" actId="207"/>
          <ac:spMkLst>
            <pc:docMk/>
            <pc:sldMk cId="4060250396" sldId="327"/>
            <ac:spMk id="171" creationId="{00000000-0000-0000-0000-000000000000}"/>
          </ac:spMkLst>
        </pc:spChg>
      </pc:sldChg>
      <pc:sldChg chg="modSp add mod ord">
        <pc:chgData name="Yeongseon Choe" userId="6ddb0a6d-3167-4a8d-90a1-59f008188539" providerId="ADAL" clId="{2C937CD3-E855-4FEA-BF58-D05A08DB8B35}" dt="2022-11-22T06:59:34.550" v="8472"/>
        <pc:sldMkLst>
          <pc:docMk/>
          <pc:sldMk cId="3226939242" sldId="328"/>
        </pc:sldMkLst>
        <pc:spChg chg="mod">
          <ac:chgData name="Yeongseon Choe" userId="6ddb0a6d-3167-4a8d-90a1-59f008188539" providerId="ADAL" clId="{2C937CD3-E855-4FEA-BF58-D05A08DB8B35}" dt="2022-11-22T06:59:34.550" v="8472"/>
          <ac:spMkLst>
            <pc:docMk/>
            <pc:sldMk cId="3226939242" sldId="328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19T15:19:26.917" v="6059" actId="20577"/>
          <ac:spMkLst>
            <pc:docMk/>
            <pc:sldMk cId="3226939242" sldId="328"/>
            <ac:spMk id="171" creationId="{00000000-0000-0000-0000-000000000000}"/>
          </ac:spMkLst>
        </pc:spChg>
      </pc:sldChg>
      <pc:sldChg chg="new del">
        <pc:chgData name="Yeongseon Choe" userId="6ddb0a6d-3167-4a8d-90a1-59f008188539" providerId="ADAL" clId="{2C937CD3-E855-4FEA-BF58-D05A08DB8B35}" dt="2022-11-22T01:28:05.639" v="6188" actId="47"/>
        <pc:sldMkLst>
          <pc:docMk/>
          <pc:sldMk cId="967885725" sldId="329"/>
        </pc:sldMkLst>
      </pc:sldChg>
      <pc:sldChg chg="addSp delSp modSp add mod">
        <pc:chgData name="Yeongseon Choe" userId="6ddb0a6d-3167-4a8d-90a1-59f008188539" providerId="ADAL" clId="{2C937CD3-E855-4FEA-BF58-D05A08DB8B35}" dt="2022-11-22T04:48:44.266" v="7474" actId="207"/>
        <pc:sldMkLst>
          <pc:docMk/>
          <pc:sldMk cId="1177972899" sldId="329"/>
        </pc:sldMkLst>
        <pc:spChg chg="add del mod">
          <ac:chgData name="Yeongseon Choe" userId="6ddb0a6d-3167-4a8d-90a1-59f008188539" providerId="ADAL" clId="{2C937CD3-E855-4FEA-BF58-D05A08DB8B35}" dt="2022-11-22T04:47:43.905" v="7433" actId="478"/>
          <ac:spMkLst>
            <pc:docMk/>
            <pc:sldMk cId="1177972899" sldId="329"/>
            <ac:spMk id="5" creationId="{105A86EA-8634-B9D1-AEA5-C26CA99EBB37}"/>
          </ac:spMkLst>
        </pc:spChg>
        <pc:spChg chg="add mod">
          <ac:chgData name="Yeongseon Choe" userId="6ddb0a6d-3167-4a8d-90a1-59f008188539" providerId="ADAL" clId="{2C937CD3-E855-4FEA-BF58-D05A08DB8B35}" dt="2022-11-22T04:48:44.266" v="7474" actId="207"/>
          <ac:spMkLst>
            <pc:docMk/>
            <pc:sldMk cId="1177972899" sldId="329"/>
            <ac:spMk id="7" creationId="{0A50BE75-A1C8-620A-BF04-06E0272A1251}"/>
          </ac:spMkLst>
        </pc:spChg>
        <pc:spChg chg="add del mod">
          <ac:chgData name="Yeongseon Choe" userId="6ddb0a6d-3167-4a8d-90a1-59f008188539" providerId="ADAL" clId="{2C937CD3-E855-4FEA-BF58-D05A08DB8B35}" dt="2022-11-22T04:48:04.432" v="7444" actId="478"/>
          <ac:spMkLst>
            <pc:docMk/>
            <pc:sldMk cId="1177972899" sldId="329"/>
            <ac:spMk id="171" creationId="{00000000-0000-0000-0000-000000000000}"/>
          </ac:spMkLst>
        </pc:spChg>
        <pc:picChg chg="add">
          <ac:chgData name="Yeongseon Choe" userId="6ddb0a6d-3167-4a8d-90a1-59f008188539" providerId="ADAL" clId="{2C937CD3-E855-4FEA-BF58-D05A08DB8B35}" dt="2022-11-22T01:29:57.136" v="6213" actId="22"/>
          <ac:picMkLst>
            <pc:docMk/>
            <pc:sldMk cId="1177972899" sldId="329"/>
            <ac:picMk id="3" creationId="{52A19AFD-0E38-5CD3-D5D3-ACE251100D46}"/>
          </ac:picMkLst>
        </pc:picChg>
      </pc:sldChg>
      <pc:sldChg chg="modSp add mod modNotesTx">
        <pc:chgData name="Yeongseon Choe" userId="6ddb0a6d-3167-4a8d-90a1-59f008188539" providerId="ADAL" clId="{2C937CD3-E855-4FEA-BF58-D05A08DB8B35}" dt="2022-11-22T02:26:41.155" v="7295" actId="20577"/>
        <pc:sldMkLst>
          <pc:docMk/>
          <pc:sldMk cId="916845255" sldId="330"/>
        </pc:sldMkLst>
        <pc:spChg chg="mod">
          <ac:chgData name="Yeongseon Choe" userId="6ddb0a6d-3167-4a8d-90a1-59f008188539" providerId="ADAL" clId="{2C937CD3-E855-4FEA-BF58-D05A08DB8B35}" dt="2022-11-22T02:26:34.837" v="7294" actId="20577"/>
          <ac:spMkLst>
            <pc:docMk/>
            <pc:sldMk cId="916845255" sldId="330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2:26:29.018" v="7290" actId="5793"/>
          <ac:spMkLst>
            <pc:docMk/>
            <pc:sldMk cId="916845255" sldId="330"/>
            <ac:spMk id="171" creationId="{00000000-0000-0000-0000-000000000000}"/>
          </ac:spMkLst>
        </pc:spChg>
      </pc:sldChg>
      <pc:sldChg chg="addSp modSp add mod ord modNotesTx">
        <pc:chgData name="Yeongseon Choe" userId="6ddb0a6d-3167-4a8d-90a1-59f008188539" providerId="ADAL" clId="{2C937CD3-E855-4FEA-BF58-D05A08DB8B35}" dt="2022-11-22T04:29:16.996" v="7340" actId="1035"/>
        <pc:sldMkLst>
          <pc:docMk/>
          <pc:sldMk cId="3133892486" sldId="331"/>
        </pc:sldMkLst>
        <pc:spChg chg="mod">
          <ac:chgData name="Yeongseon Choe" userId="6ddb0a6d-3167-4a8d-90a1-59f008188539" providerId="ADAL" clId="{2C937CD3-E855-4FEA-BF58-D05A08DB8B35}" dt="2022-11-22T02:29:05.224" v="7325" actId="20577"/>
          <ac:spMkLst>
            <pc:docMk/>
            <pc:sldMk cId="3133892486" sldId="331"/>
            <ac:spMk id="170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22T04:29:16.996" v="7340" actId="1035"/>
          <ac:picMkLst>
            <pc:docMk/>
            <pc:sldMk cId="3133892486" sldId="331"/>
            <ac:picMk id="3" creationId="{B7F47A77-5E28-2D86-F0EE-EF7E31A65925}"/>
          </ac:picMkLst>
        </pc:picChg>
      </pc:sldChg>
      <pc:sldChg chg="new del">
        <pc:chgData name="Yeongseon Choe" userId="6ddb0a6d-3167-4a8d-90a1-59f008188539" providerId="ADAL" clId="{2C937CD3-E855-4FEA-BF58-D05A08DB8B35}" dt="2022-11-22T04:39:20.277" v="7357" actId="47"/>
        <pc:sldMkLst>
          <pc:docMk/>
          <pc:sldMk cId="2150269444" sldId="332"/>
        </pc:sldMkLst>
      </pc:sldChg>
      <pc:sldChg chg="addSp delSp add del mod">
        <pc:chgData name="Yeongseon Choe" userId="6ddb0a6d-3167-4a8d-90a1-59f008188539" providerId="ADAL" clId="{2C937CD3-E855-4FEA-BF58-D05A08DB8B35}" dt="2022-11-22T04:51:21.253" v="7516" actId="47"/>
        <pc:sldMkLst>
          <pc:docMk/>
          <pc:sldMk cId="2500207978" sldId="332"/>
        </pc:sldMkLst>
        <pc:spChg chg="add del">
          <ac:chgData name="Yeongseon Choe" userId="6ddb0a6d-3167-4a8d-90a1-59f008188539" providerId="ADAL" clId="{2C937CD3-E855-4FEA-BF58-D05A08DB8B35}" dt="2022-11-22T04:51:07.434" v="7512" actId="478"/>
          <ac:spMkLst>
            <pc:docMk/>
            <pc:sldMk cId="2500207978" sldId="332"/>
            <ac:spMk id="171" creationId="{00000000-0000-0000-0000-000000000000}"/>
          </ac:spMkLst>
        </pc:spChg>
      </pc:sldChg>
      <pc:sldChg chg="new del">
        <pc:chgData name="Yeongseon Choe" userId="6ddb0a6d-3167-4a8d-90a1-59f008188539" providerId="ADAL" clId="{2C937CD3-E855-4FEA-BF58-D05A08DB8B35}" dt="2022-11-22T04:42:18.350" v="7380" actId="47"/>
        <pc:sldMkLst>
          <pc:docMk/>
          <pc:sldMk cId="2967052849" sldId="333"/>
        </pc:sldMkLst>
      </pc:sldChg>
      <pc:sldChg chg="modSp add mod">
        <pc:chgData name="Yeongseon Choe" userId="6ddb0a6d-3167-4a8d-90a1-59f008188539" providerId="ADAL" clId="{2C937CD3-E855-4FEA-BF58-D05A08DB8B35}" dt="2022-11-22T04:51:10.980" v="7514" actId="13926"/>
        <pc:sldMkLst>
          <pc:docMk/>
          <pc:sldMk cId="3133350772" sldId="333"/>
        </pc:sldMkLst>
        <pc:spChg chg="mod">
          <ac:chgData name="Yeongseon Choe" userId="6ddb0a6d-3167-4a8d-90a1-59f008188539" providerId="ADAL" clId="{2C937CD3-E855-4FEA-BF58-D05A08DB8B35}" dt="2022-11-22T04:42:27.926" v="7393" actId="20577"/>
          <ac:spMkLst>
            <pc:docMk/>
            <pc:sldMk cId="3133350772" sldId="333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4:51:10.980" v="7514" actId="13926"/>
          <ac:spMkLst>
            <pc:docMk/>
            <pc:sldMk cId="3133350772" sldId="333"/>
            <ac:spMk id="171" creationId="{00000000-0000-0000-0000-000000000000}"/>
          </ac:spMkLst>
        </pc:spChg>
      </pc:sldChg>
      <pc:sldChg chg="addSp modSp add mod modNotesTx">
        <pc:chgData name="Yeongseon Choe" userId="6ddb0a6d-3167-4a8d-90a1-59f008188539" providerId="ADAL" clId="{2C937CD3-E855-4FEA-BF58-D05A08DB8B35}" dt="2022-11-22T05:00:50.933" v="7638" actId="1582"/>
        <pc:sldMkLst>
          <pc:docMk/>
          <pc:sldMk cId="66160107" sldId="334"/>
        </pc:sldMkLst>
        <pc:spChg chg="add mod">
          <ac:chgData name="Yeongseon Choe" userId="6ddb0a6d-3167-4a8d-90a1-59f008188539" providerId="ADAL" clId="{2C937CD3-E855-4FEA-BF58-D05A08DB8B35}" dt="2022-11-22T05:00:50.933" v="7638" actId="1582"/>
          <ac:spMkLst>
            <pc:docMk/>
            <pc:sldMk cId="66160107" sldId="334"/>
            <ac:spMk id="4" creationId="{879A9C56-4AB2-C1D8-E058-BE3FC1B51392}"/>
          </ac:spMkLst>
        </pc:spChg>
        <pc:spChg chg="mod">
          <ac:chgData name="Yeongseon Choe" userId="6ddb0a6d-3167-4a8d-90a1-59f008188539" providerId="ADAL" clId="{2C937CD3-E855-4FEA-BF58-D05A08DB8B35}" dt="2022-11-22T04:52:07.282" v="7555" actId="20577"/>
          <ac:spMkLst>
            <pc:docMk/>
            <pc:sldMk cId="66160107" sldId="334"/>
            <ac:spMk id="170" creationId="{00000000-0000-0000-0000-000000000000}"/>
          </ac:spMkLst>
        </pc:spChg>
        <pc:spChg chg="mod">
          <ac:chgData name="Yeongseon Choe" userId="6ddb0a6d-3167-4a8d-90a1-59f008188539" providerId="ADAL" clId="{2C937CD3-E855-4FEA-BF58-D05A08DB8B35}" dt="2022-11-22T04:51:59.382" v="7553" actId="5793"/>
          <ac:spMkLst>
            <pc:docMk/>
            <pc:sldMk cId="66160107" sldId="334"/>
            <ac:spMk id="171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22T04:58:38.496" v="7625" actId="1037"/>
          <ac:picMkLst>
            <pc:docMk/>
            <pc:sldMk cId="66160107" sldId="334"/>
            <ac:picMk id="3" creationId="{CBE05462-CC5F-B8DB-341B-B5ADF94C6623}"/>
          </ac:picMkLst>
        </pc:picChg>
      </pc:sldChg>
      <pc:sldChg chg="addSp delSp modSp add mod ord modNotesTx">
        <pc:chgData name="Yeongseon Choe" userId="6ddb0a6d-3167-4a8d-90a1-59f008188539" providerId="ADAL" clId="{2C937CD3-E855-4FEA-BF58-D05A08DB8B35}" dt="2022-11-22T06:01:20.470" v="8005"/>
        <pc:sldMkLst>
          <pc:docMk/>
          <pc:sldMk cId="1478968903" sldId="335"/>
        </pc:sldMkLst>
        <pc:spChg chg="add del mod">
          <ac:chgData name="Yeongseon Choe" userId="6ddb0a6d-3167-4a8d-90a1-59f008188539" providerId="ADAL" clId="{2C937CD3-E855-4FEA-BF58-D05A08DB8B35}" dt="2022-11-22T06:00:13.776" v="7976" actId="478"/>
          <ac:spMkLst>
            <pc:docMk/>
            <pc:sldMk cId="1478968903" sldId="335"/>
            <ac:spMk id="2" creationId="{218606AB-2002-DF3E-9E02-4574C809268B}"/>
          </ac:spMkLst>
        </pc:spChg>
        <pc:spChg chg="del">
          <ac:chgData name="Yeongseon Choe" userId="6ddb0a6d-3167-4a8d-90a1-59f008188539" providerId="ADAL" clId="{2C937CD3-E855-4FEA-BF58-D05A08DB8B35}" dt="2022-11-22T05:33:09.227" v="7922" actId="478"/>
          <ac:spMkLst>
            <pc:docMk/>
            <pc:sldMk cId="1478968903" sldId="335"/>
            <ac:spMk id="4" creationId="{879A9C56-4AB2-C1D8-E058-BE3FC1B51392}"/>
          </ac:spMkLst>
        </pc:spChg>
        <pc:spChg chg="add mod">
          <ac:chgData name="Yeongseon Choe" userId="6ddb0a6d-3167-4a8d-90a1-59f008188539" providerId="ADAL" clId="{2C937CD3-E855-4FEA-BF58-D05A08DB8B35}" dt="2022-11-22T06:00:13.776" v="7976" actId="478"/>
          <ac:spMkLst>
            <pc:docMk/>
            <pc:sldMk cId="1478968903" sldId="335"/>
            <ac:spMk id="6" creationId="{4ED94C80-ABA9-FABB-2405-806D63B250DD}"/>
          </ac:spMkLst>
        </pc:spChg>
        <pc:spChg chg="add del">
          <ac:chgData name="Yeongseon Choe" userId="6ddb0a6d-3167-4a8d-90a1-59f008188539" providerId="ADAL" clId="{2C937CD3-E855-4FEA-BF58-D05A08DB8B35}" dt="2022-11-22T06:00:15.554" v="7978"/>
          <ac:spMkLst>
            <pc:docMk/>
            <pc:sldMk cId="1478968903" sldId="335"/>
            <ac:spMk id="7" creationId="{72D38475-8602-AB31-64C0-E613C8029778}"/>
          </ac:spMkLst>
        </pc:spChg>
        <pc:spChg chg="add del">
          <ac:chgData name="Yeongseon Choe" userId="6ddb0a6d-3167-4a8d-90a1-59f008188539" providerId="ADAL" clId="{2C937CD3-E855-4FEA-BF58-D05A08DB8B35}" dt="2022-11-22T06:00:19.677" v="7980"/>
          <ac:spMkLst>
            <pc:docMk/>
            <pc:sldMk cId="1478968903" sldId="335"/>
            <ac:spMk id="8" creationId="{8ACCB9A7-65FF-EFCC-9B40-4CCA81FFC9E8}"/>
          </ac:spMkLst>
        </pc:spChg>
        <pc:spChg chg="add del">
          <ac:chgData name="Yeongseon Choe" userId="6ddb0a6d-3167-4a8d-90a1-59f008188539" providerId="ADAL" clId="{2C937CD3-E855-4FEA-BF58-D05A08DB8B35}" dt="2022-11-22T06:00:34.514" v="7982"/>
          <ac:spMkLst>
            <pc:docMk/>
            <pc:sldMk cId="1478968903" sldId="335"/>
            <ac:spMk id="9" creationId="{8A529C52-CE84-D4F8-19CF-CA4B78FD5DF7}"/>
          </ac:spMkLst>
        </pc:spChg>
        <pc:spChg chg="mod">
          <ac:chgData name="Yeongseon Choe" userId="6ddb0a6d-3167-4a8d-90a1-59f008188539" providerId="ADAL" clId="{2C937CD3-E855-4FEA-BF58-D05A08DB8B35}" dt="2022-11-22T06:00:03.296" v="7975" actId="20577"/>
          <ac:spMkLst>
            <pc:docMk/>
            <pc:sldMk cId="1478968903" sldId="335"/>
            <ac:spMk id="170" creationId="{00000000-0000-0000-0000-000000000000}"/>
          </ac:spMkLst>
        </pc:spChg>
        <pc:spChg chg="add del">
          <ac:chgData name="Yeongseon Choe" userId="6ddb0a6d-3167-4a8d-90a1-59f008188539" providerId="ADAL" clId="{2C937CD3-E855-4FEA-BF58-D05A08DB8B35}" dt="2022-11-22T05:55:02.064" v="7931" actId="478"/>
          <ac:spMkLst>
            <pc:docMk/>
            <pc:sldMk cId="1478968903" sldId="335"/>
            <ac:spMk id="171" creationId="{00000000-0000-0000-0000-000000000000}"/>
          </ac:spMkLst>
        </pc:spChg>
        <pc:picChg chg="del">
          <ac:chgData name="Yeongseon Choe" userId="6ddb0a6d-3167-4a8d-90a1-59f008188539" providerId="ADAL" clId="{2C937CD3-E855-4FEA-BF58-D05A08DB8B35}" dt="2022-11-22T05:33:02.873" v="7921" actId="478"/>
          <ac:picMkLst>
            <pc:docMk/>
            <pc:sldMk cId="1478968903" sldId="335"/>
            <ac:picMk id="3" creationId="{CBE05462-CC5F-B8DB-341B-B5ADF94C6623}"/>
          </ac:picMkLst>
        </pc:picChg>
        <pc:picChg chg="add mod">
          <ac:chgData name="Yeongseon Choe" userId="6ddb0a6d-3167-4a8d-90a1-59f008188539" providerId="ADAL" clId="{2C937CD3-E855-4FEA-BF58-D05A08DB8B35}" dt="2022-11-22T06:01:07.722" v="8004" actId="14100"/>
          <ac:picMkLst>
            <pc:docMk/>
            <pc:sldMk cId="1478968903" sldId="335"/>
            <ac:picMk id="11" creationId="{E449F58F-6B0D-893F-74EC-1F4D50425B2C}"/>
          </ac:picMkLst>
        </pc:picChg>
      </pc:sldChg>
      <pc:sldChg chg="addSp modSp add mod ord modNotesTx">
        <pc:chgData name="Yeongseon Choe" userId="6ddb0a6d-3167-4a8d-90a1-59f008188539" providerId="ADAL" clId="{2C937CD3-E855-4FEA-BF58-D05A08DB8B35}" dt="2022-11-22T06:10:30.258" v="8066"/>
        <pc:sldMkLst>
          <pc:docMk/>
          <pc:sldMk cId="1236090097" sldId="336"/>
        </pc:sldMkLst>
        <pc:spChg chg="mod">
          <ac:chgData name="Yeongseon Choe" userId="6ddb0a6d-3167-4a8d-90a1-59f008188539" providerId="ADAL" clId="{2C937CD3-E855-4FEA-BF58-D05A08DB8B35}" dt="2022-11-22T06:10:28.021" v="8065" actId="21"/>
          <ac:spMkLst>
            <pc:docMk/>
            <pc:sldMk cId="1236090097" sldId="336"/>
            <ac:spMk id="2" creationId="{218606AB-2002-DF3E-9E02-4574C809268B}"/>
          </ac:spMkLst>
        </pc:spChg>
        <pc:spChg chg="mod">
          <ac:chgData name="Yeongseon Choe" userId="6ddb0a6d-3167-4a8d-90a1-59f008188539" providerId="ADAL" clId="{2C937CD3-E855-4FEA-BF58-D05A08DB8B35}" dt="2022-11-22T06:10:30.258" v="8066"/>
          <ac:spMkLst>
            <pc:docMk/>
            <pc:sldMk cId="1236090097" sldId="336"/>
            <ac:spMk id="170" creationId="{00000000-0000-0000-0000-000000000000}"/>
          </ac:spMkLst>
        </pc:spChg>
        <pc:picChg chg="add mod">
          <ac:chgData name="Yeongseon Choe" userId="6ddb0a6d-3167-4a8d-90a1-59f008188539" providerId="ADAL" clId="{2C937CD3-E855-4FEA-BF58-D05A08DB8B35}" dt="2022-11-22T06:03:51.495" v="8037" actId="1076"/>
          <ac:picMkLst>
            <pc:docMk/>
            <pc:sldMk cId="1236090097" sldId="336"/>
            <ac:picMk id="4098" creationId="{6B5D0C4A-05CF-B317-A2AC-1B7A02D58C79}"/>
          </ac:picMkLst>
        </pc:picChg>
        <pc:picChg chg="add mod">
          <ac:chgData name="Yeongseon Choe" userId="6ddb0a6d-3167-4a8d-90a1-59f008188539" providerId="ADAL" clId="{2C937CD3-E855-4FEA-BF58-D05A08DB8B35}" dt="2022-11-22T06:05:27.154" v="8059" actId="14100"/>
          <ac:picMkLst>
            <pc:docMk/>
            <pc:sldMk cId="1236090097" sldId="336"/>
            <ac:picMk id="4100" creationId="{C83ED8E8-69AD-F24A-640B-60FE5C086DAE}"/>
          </ac:picMkLst>
        </pc:picChg>
        <pc:picChg chg="add mod">
          <ac:chgData name="Yeongseon Choe" userId="6ddb0a6d-3167-4a8d-90a1-59f008188539" providerId="ADAL" clId="{2C937CD3-E855-4FEA-BF58-D05A08DB8B35}" dt="2022-11-22T06:09:50.299" v="8061" actId="1076"/>
          <ac:picMkLst>
            <pc:docMk/>
            <pc:sldMk cId="1236090097" sldId="336"/>
            <ac:picMk id="4102" creationId="{70733B1D-9A0F-3251-05CD-F5DF05442E77}"/>
          </ac:picMkLst>
        </pc:picChg>
      </pc:sldChg>
      <pc:sldChg chg="delSp modSp add mod modNotesTx">
        <pc:chgData name="Yeongseon Choe" userId="6ddb0a6d-3167-4a8d-90a1-59f008188539" providerId="ADAL" clId="{2C937CD3-E855-4FEA-BF58-D05A08DB8B35}" dt="2022-11-22T06:13:45.349" v="8170" actId="207"/>
        <pc:sldMkLst>
          <pc:docMk/>
          <pc:sldMk cId="2859894054" sldId="337"/>
        </pc:sldMkLst>
        <pc:spChg chg="mod">
          <ac:chgData name="Yeongseon Choe" userId="6ddb0a6d-3167-4a8d-90a1-59f008188539" providerId="ADAL" clId="{2C937CD3-E855-4FEA-BF58-D05A08DB8B35}" dt="2022-11-22T06:13:45.349" v="8170" actId="207"/>
          <ac:spMkLst>
            <pc:docMk/>
            <pc:sldMk cId="2859894054" sldId="337"/>
            <ac:spMk id="2" creationId="{218606AB-2002-DF3E-9E02-4574C809268B}"/>
          </ac:spMkLst>
        </pc:spChg>
        <pc:spChg chg="mod">
          <ac:chgData name="Yeongseon Choe" userId="6ddb0a6d-3167-4a8d-90a1-59f008188539" providerId="ADAL" clId="{2C937CD3-E855-4FEA-BF58-D05A08DB8B35}" dt="2022-11-22T06:10:42.417" v="8071" actId="20577"/>
          <ac:spMkLst>
            <pc:docMk/>
            <pc:sldMk cId="2859894054" sldId="337"/>
            <ac:spMk id="170" creationId="{00000000-0000-0000-0000-000000000000}"/>
          </ac:spMkLst>
        </pc:spChg>
        <pc:picChg chg="del">
          <ac:chgData name="Yeongseon Choe" userId="6ddb0a6d-3167-4a8d-90a1-59f008188539" providerId="ADAL" clId="{2C937CD3-E855-4FEA-BF58-D05A08DB8B35}" dt="2022-11-22T06:10:33.979" v="8067" actId="478"/>
          <ac:picMkLst>
            <pc:docMk/>
            <pc:sldMk cId="2859894054" sldId="337"/>
            <ac:picMk id="4098" creationId="{6B5D0C4A-05CF-B317-A2AC-1B7A02D58C79}"/>
          </ac:picMkLst>
        </pc:picChg>
        <pc:picChg chg="del">
          <ac:chgData name="Yeongseon Choe" userId="6ddb0a6d-3167-4a8d-90a1-59f008188539" providerId="ADAL" clId="{2C937CD3-E855-4FEA-BF58-D05A08DB8B35}" dt="2022-11-22T06:10:33.979" v="8067" actId="478"/>
          <ac:picMkLst>
            <pc:docMk/>
            <pc:sldMk cId="2859894054" sldId="337"/>
            <ac:picMk id="4100" creationId="{C83ED8E8-69AD-F24A-640B-60FE5C086DAE}"/>
          </ac:picMkLst>
        </pc:picChg>
        <pc:picChg chg="del">
          <ac:chgData name="Yeongseon Choe" userId="6ddb0a6d-3167-4a8d-90a1-59f008188539" providerId="ADAL" clId="{2C937CD3-E855-4FEA-BF58-D05A08DB8B35}" dt="2022-11-22T06:10:33.979" v="8067" actId="478"/>
          <ac:picMkLst>
            <pc:docMk/>
            <pc:sldMk cId="2859894054" sldId="337"/>
            <ac:picMk id="4102" creationId="{70733B1D-9A0F-3251-05CD-F5DF05442E77}"/>
          </ac:picMkLst>
        </pc:picChg>
      </pc:sldChg>
      <pc:sldChg chg="addSp delSp modSp add mod">
        <pc:chgData name="Yeongseon Choe" userId="6ddb0a6d-3167-4a8d-90a1-59f008188539" providerId="ADAL" clId="{2C937CD3-E855-4FEA-BF58-D05A08DB8B35}" dt="2022-11-22T06:43:28.939" v="8351" actId="14100"/>
        <pc:sldMkLst>
          <pc:docMk/>
          <pc:sldMk cId="938135199" sldId="338"/>
        </pc:sldMkLst>
        <pc:picChg chg="del">
          <ac:chgData name="Yeongseon Choe" userId="6ddb0a6d-3167-4a8d-90a1-59f008188539" providerId="ADAL" clId="{2C937CD3-E855-4FEA-BF58-D05A08DB8B35}" dt="2022-11-22T06:42:59.375" v="8323" actId="478"/>
          <ac:picMkLst>
            <pc:docMk/>
            <pc:sldMk cId="938135199" sldId="338"/>
            <ac:picMk id="3" creationId="{95749554-3B53-BC96-83B7-3963C2F70E50}"/>
          </ac:picMkLst>
        </pc:picChg>
        <pc:picChg chg="add mod">
          <ac:chgData name="Yeongseon Choe" userId="6ddb0a6d-3167-4a8d-90a1-59f008188539" providerId="ADAL" clId="{2C937CD3-E855-4FEA-BF58-D05A08DB8B35}" dt="2022-11-22T06:43:28.939" v="8351" actId="14100"/>
          <ac:picMkLst>
            <pc:docMk/>
            <pc:sldMk cId="938135199" sldId="338"/>
            <ac:picMk id="4" creationId="{9607529E-6DBD-AFDF-7222-6A5609DB3270}"/>
          </ac:picMkLst>
        </pc:picChg>
      </pc:sldChg>
      <pc:sldChg chg="delSp modSp add mod">
        <pc:chgData name="Yeongseon Choe" userId="6ddb0a6d-3167-4a8d-90a1-59f008188539" providerId="ADAL" clId="{2C937CD3-E855-4FEA-BF58-D05A08DB8B35}" dt="2022-11-22T06:43:54.792" v="8359" actId="20577"/>
        <pc:sldMkLst>
          <pc:docMk/>
          <pc:sldMk cId="977857811" sldId="339"/>
        </pc:sldMkLst>
        <pc:spChg chg="mod">
          <ac:chgData name="Yeongseon Choe" userId="6ddb0a6d-3167-4a8d-90a1-59f008188539" providerId="ADAL" clId="{2C937CD3-E855-4FEA-BF58-D05A08DB8B35}" dt="2022-11-22T06:43:54.792" v="8359" actId="20577"/>
          <ac:spMkLst>
            <pc:docMk/>
            <pc:sldMk cId="977857811" sldId="339"/>
            <ac:spMk id="204" creationId="{00000000-0000-0000-0000-000000000000}"/>
          </ac:spMkLst>
        </pc:spChg>
        <pc:picChg chg="del">
          <ac:chgData name="Yeongseon Choe" userId="6ddb0a6d-3167-4a8d-90a1-59f008188539" providerId="ADAL" clId="{2C937CD3-E855-4FEA-BF58-D05A08DB8B35}" dt="2022-11-22T06:43:49.746" v="8353" actId="478"/>
          <ac:picMkLst>
            <pc:docMk/>
            <pc:sldMk cId="977857811" sldId="339"/>
            <ac:picMk id="4" creationId="{9607529E-6DBD-AFDF-7222-6A5609DB32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install/linux-ubuntu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tools/dotne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learn/aspnet/what-is-aspne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microsoft.com/en-us/aspnet/core/introduction-to-aspnet-core?view=aspnetcore-7.0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choose-aspnet-framework?view=aspnetcore-7.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introduction-to-aspnet-core?view=aspnetcore-6.0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rchive/msdn-magazine/2017/september/asp-net-core-simpler-asp-net-mvc-apps-with-razor-page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onhilton.net/razor-pages-or-mvc-a-quick-comparis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microsoft.com/en-us/archive/msdn-magazine/2017/september/asp-net-core-simpler-asp-net-mvc-apps-with-razor-pages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?view=aspnetcore-7.0&amp;tabs=linux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middleware/?view=aspnetcore-7.0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razor-pages/?view=aspnetcore-6.0&amp;tabs=visual-studio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eproject.com/Articles/1208668/From-MVC-to-Razor-Pages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tutorials/razor-pages/model?view=aspnetcore-6.0&amp;tabs=visual-studio-cod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host-and-deploy/?view=aspnetcore-7.0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servers/kestrel?view=aspnetcore-3.1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learn/dotnet/what-is-dotne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blog/install-dotnet-on-ubuntu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learn/dotnet/what-is-dotne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blog/install-dotnet-on-ubuntu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install/linux-ubuntu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Install .NET on Ubuntu - .NET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55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90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878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dotnet command - .NET CLI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384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https://learn.microsoft.com/en-us/dotnet/core/tools/dotnet-new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606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88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https://learn.microsoft.com/en-us/dotnet/core/tools/dotnet-new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75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https://www.tutorialsteacher.com/csharp/first-csharp-program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14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https://learn.microsoft.com/en-us/dotnet/core/tools/dotnet-new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453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37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9f74248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9f74248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https://learn.microsoft.com/en-us/dotnet/standard/serialization/system-text-json/how-to?pivots=dotnet-6-0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517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53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hlinkClick r:id="rId3"/>
              </a:rPr>
              <a:t>What is ASP.NET? | .NET (microsoft.com)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Overview of ASP.NET Core | Microsoft Learn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8486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495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Choose between ASP.NET 4.x and ASP.NET Core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576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Overview of ASP.NET Core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726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ASP.NET Core - Simpler ASP.NET MVC Apps with Razor Pages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349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MVC vs Razor Pages - A quick comparison (jonhilton.net)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ASP.NET Core - Simpler ASP.NET MVC Apps with Razor Pages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654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https://learn.microsoft.com/en-us/dotnet/standard/serialization/system-text-json/how-to?pivots=dotnet-6-0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144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47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69c5dc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369c5dc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269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ASP.NET Core fundamentals overview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4960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ASP.NET Core Middleware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598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https://learn.microsoft.com/en-us/dotnet/standard/serialization/system-text-json/how-to?pivots=dotnet-6-0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51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576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57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2657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Introduction to Razor Pages in ASP.NET Core | Microsoft Learn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TODO: </a:t>
            </a:r>
            <a:r>
              <a:rPr lang="en-US" dirty="0">
                <a:hlinkClick r:id="rId4"/>
              </a:rPr>
              <a:t>From MVC to Razor Pages - </a:t>
            </a:r>
            <a:r>
              <a:rPr lang="en-US" dirty="0" err="1">
                <a:hlinkClick r:id="rId4"/>
              </a:rPr>
              <a:t>CodeProject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816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Part 2, add a model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4049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0777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00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69c5dc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369c5dc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https://dotnet.microsoft.com/en-us/download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https://learn.microsoft.com/en-us/dotnet/core/introduction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8474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35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Host and deploy ASP.NET Core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7088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https://learn.microsoft.com/en-us/troubleshoot/developer/webapps/aspnetcore/practice-troubleshoot-linux/introduction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TODO: dotnet publish --configuration Release </a:t>
            </a:r>
            <a:r>
              <a:rPr lang="ko-KR" altLang="en-US" dirty="0"/>
              <a:t>교체하기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672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585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Kestrel web server implementation in ASP.NET Core | Microsoft Learn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325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Nginx will load configuration from each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.conf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file that's located in the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/nginx/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conf.d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directory.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Nginx will load the configurations from each file that's located in the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/nginx/sites-enabled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directory.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yeongseon@vm-ubuntu</a:t>
            </a:r>
            <a:r>
              <a:rPr lang="fr-FR" dirty="0"/>
              <a:t>:~/</a:t>
            </a:r>
            <a:r>
              <a:rPr lang="fr-FR" dirty="0" err="1"/>
              <a:t>RazorPagesApp</a:t>
            </a:r>
            <a:r>
              <a:rPr lang="fr-FR" dirty="0"/>
              <a:t>$ ls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nginx</a:t>
            </a:r>
            <a:r>
              <a:rPr lang="fr-FR" dirty="0"/>
              <a:t>/</a:t>
            </a:r>
            <a:r>
              <a:rPr lang="fr-FR" dirty="0" err="1"/>
              <a:t>conf.d</a:t>
            </a:r>
            <a:r>
              <a:rPr lang="fr-FR" dirty="0"/>
              <a:t>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yeongseon@vm-ubuntu</a:t>
            </a:r>
            <a:r>
              <a:rPr lang="fr-FR" dirty="0"/>
              <a:t>:~/</a:t>
            </a:r>
            <a:r>
              <a:rPr lang="fr-FR" dirty="0" err="1"/>
              <a:t>RazorPagesApp</a:t>
            </a:r>
            <a:r>
              <a:rPr lang="fr-FR" dirty="0"/>
              <a:t>$ ls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nginx</a:t>
            </a:r>
            <a:r>
              <a:rPr lang="fr-FR" dirty="0"/>
              <a:t>/sites-</a:t>
            </a:r>
            <a:r>
              <a:rPr lang="fr-FR" dirty="0" err="1"/>
              <a:t>enabled</a:t>
            </a:r>
            <a:r>
              <a:rPr lang="fr-FR" dirty="0"/>
              <a:t>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default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yeongseon@vm-ubuntu</a:t>
            </a:r>
            <a:r>
              <a:rPr lang="fr-FR" dirty="0"/>
              <a:t>:~/</a:t>
            </a:r>
            <a:r>
              <a:rPr lang="fr-FR" dirty="0" err="1"/>
              <a:t>RazorPagesApp</a:t>
            </a:r>
            <a:r>
              <a:rPr lang="fr-FR" dirty="0"/>
              <a:t>$ cat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nginx</a:t>
            </a:r>
            <a:r>
              <a:rPr lang="fr-FR" dirty="0"/>
              <a:t>/sites-</a:t>
            </a:r>
            <a:r>
              <a:rPr lang="fr-FR" dirty="0" err="1"/>
              <a:t>enabled</a:t>
            </a:r>
            <a:r>
              <a:rPr lang="fr-FR" dirty="0"/>
              <a:t>/default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-&gt; Therefore, the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/nginx/sites-enabled/default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file will have to be edited to change the configuration.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732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8972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15468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2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9f74248c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9f74248c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 dirty="0">
                <a:solidFill>
                  <a:schemeClr val="hlink"/>
                </a:solidFill>
                <a:hlinkClick r:id="rId3"/>
              </a:rPr>
              <a:t>What is .NET? An open-source developer platform. (microsoft.com)</a:t>
            </a: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186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9058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https://learn.microsoft.com/en-us/troubleshoot/developer/webapps/aspnetcore/practice-troubleshoot-linux/2-3-configure-aspnet-core-application-start-automatically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5353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https://learn.microsoft.com/en-us/troubleshoot/developer/webapps/aspnetcore/practice-troubleshoot-linux/2-3-configure-aspnet-core-application-start-automatically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6169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https://learn.microsoft.com/en-us/troubleshoot/developer/webapps/aspnetcore/practice-troubleshoot-linux/2-3-configure-aspnet-core-application-start-automatically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202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https://learn.microsoft.com/en-us/dotnet/core/docker/build-container?tabs=linux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1111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https://learn.microsoft.com/en-us/dotnet/core/docker/build-container?tabs=linux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6011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https://learn.microsoft.com/en-us/dotnet/core/docker/build-container?tabs=linux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75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Microsoft and Canonical announce native .NET availability in Ubuntu 22.04 hosts and containers | Ubuntu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0703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https://learn.microsoft.com/en-us/dotnet/core/docker/build-container?tabs=linux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93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9f74248c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9f74248c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 dirty="0">
                <a:solidFill>
                  <a:schemeClr val="hlink"/>
                </a:solidFill>
                <a:hlinkClick r:id="rId3"/>
              </a:rPr>
              <a:t>What is .NET? An open-source developer platform. (microsoft.com)</a:t>
            </a: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https://learn.microsoft.com/en-us/dotnet/core/docker/build-container?tabs=linux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084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9f74248c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9f74248c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https://learn.microsoft.com/en-us/dotnet/core/docker/build-container?tabs=linux</a:t>
            </a:r>
          </a:p>
        </p:txBody>
      </p:sp>
    </p:spTree>
    <p:extLst>
      <p:ext uri="{BB962C8B-B14F-4D97-AF65-F5344CB8AC3E}">
        <p14:creationId xmlns:p14="http://schemas.microsoft.com/office/powerpoint/2010/main" val="9169771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https://learn.microsoft.com/en-us/dotnet/core/docker/build-container?tabs=linux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9597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9f74248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9f74248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2328bff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2328bff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9f74248c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9f74248c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 dirty="0">
                <a:solidFill>
                  <a:schemeClr val="hlink"/>
                </a:solidFill>
                <a:hlinkClick r:id="rId3"/>
              </a:rPr>
              <a:t>Microsoft and Canonical announce native .NET availability in Ubuntu 22.04 hosts and containers | Ubuntu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9f74248c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9f74248c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f74248c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f74248c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Install .NET on Ubuntu - .NET | Microsoft Learn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learn.microsoft.com/en-us/dotnet/core/introduction" TargetMode="External"/><Relationship Id="rId7" Type="http://schemas.openxmlformats.org/officeDocument/2006/relationships/hyperlink" Target="https://learn.microsoft.com/en-us/aspnet/core/fundamentals/?view=aspnetcore-6.0&amp;tabs=linux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w2shout.com/linux/3-ways-to-install-net-6-dotnet-on-ubuntu-20-04-lts-focal-fossa/" TargetMode="External"/><Relationship Id="rId5" Type="http://schemas.openxmlformats.org/officeDocument/2006/relationships/hyperlink" Target="https://devblogs.microsoft.com/dotnet/dotnet-6-is-now-in-ubuntu-2204/" TargetMode="External"/><Relationship Id="rId4" Type="http://schemas.openxmlformats.org/officeDocument/2006/relationships/hyperlink" Target="https://ubuntu.com/blog/install-dotnet-on-ubuntu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92050" y="0"/>
            <a:ext cx="7452000" cy="31728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931625" y="109725"/>
            <a:ext cx="69852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.NET Core </a:t>
            </a:r>
            <a:r>
              <a:rPr lang="en-US" altLang="ko" sz="4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ko" sz="4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evelopment </a:t>
            </a:r>
            <a:br>
              <a:rPr lang="ko" sz="4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ko" sz="4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on Ubuntu 22.04</a:t>
            </a:r>
            <a:endParaRPr sz="4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0" y="373400"/>
            <a:ext cx="1443350" cy="14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1931625" y="2080350"/>
            <a:ext cx="69852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Yeongseon Choe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Microsoft Korea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t="26178" b="23448"/>
          <a:stretch/>
        </p:blipFill>
        <p:spPr>
          <a:xfrm>
            <a:off x="1692050" y="3172800"/>
            <a:ext cx="7452000" cy="19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322" b="92529" l="6552" r="95172">
                        <a14:foregroundMark x1="6552" y1="51149" x2="6552" y2="51149"/>
                        <a14:foregroundMark x1="35517" y1="92529" x2="35517" y2="92529"/>
                        <a14:foregroundMark x1="33793" y1="6322" x2="33793" y2="6322"/>
                        <a14:foregroundMark x1="95172" y1="51724" x2="95172" y2="51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0825" y="1251675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dirty="0">
                <a:latin typeface="Ubuntu"/>
                <a:ea typeface="Ubuntu"/>
                <a:cs typeface="Ubuntu"/>
                <a:sym typeface="Ubuntu"/>
              </a:rPr>
              <a:t>Install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the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 .NET 6 on Ubuntu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22.04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10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19AFD-0E38-5CD3-D5D3-ACE25110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890" y="1642933"/>
            <a:ext cx="6230219" cy="185763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50BE75-A1C8-620A-BF04-06E0272A1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Supported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797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dirty="0">
                <a:latin typeface="Ubuntu"/>
                <a:ea typeface="Ubuntu"/>
                <a:cs typeface="Ubuntu"/>
                <a:sym typeface="Ubuntu"/>
              </a:rPr>
              <a:t>Install 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.NET 6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on Ubuntu (20.04, 18.04, 16.04)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add the Microsoft package signing key to your list of trusted keys and add the package repository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wget https://packages.microsoft.com/config/ubuntu/20.04/packages-microsoft-prod.deb -O packages-microsoft-prod.deb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 dpkg -i packages-microsoft-prod.deb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rm packages-microsoft-prod.deb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n-NO" altLang="ko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install the SDK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 apt-get update &amp;&amp; sudo apt-get install –y dotnet-sdk-6.0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nn-NO" altLang="ko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install the runtime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 apt-get update &amp;&amp; sudo apt-get install –y aspnetcore-runtime-6.0</a:t>
            </a:r>
            <a:endParaRPr lang="en-US" altLang="ko" sz="1200" dirty="0" err="1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11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88758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dirty="0">
                <a:latin typeface="Ubuntu"/>
                <a:ea typeface="Ubuntu"/>
                <a:cs typeface="Ubuntu"/>
                <a:sym typeface="Ubuntu"/>
              </a:rPr>
              <a:t>Install .NET 6 on Ubuntu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22.04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dotnet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Command 'dotnet' not found, but can be installed with: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snap install dotnet-</a:t>
            </a:r>
            <a:r>
              <a:rPr lang="en-US" altLang="ko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sdk</a:t>
            </a:r>
            <a:endParaRPr lang="en-US" altLang="ko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altLang="ko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altLang="ko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apt update &amp;&amp; </a:t>
            </a:r>
            <a:r>
              <a:rPr lang="en-US" altLang="ko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altLang="ko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apt install dotnet6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altLang="ko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Usage: dotnet [options]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Usage: dotnet [path-to-application]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Options: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-h|--help         Display help.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--info            Display .NET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--list-</a:t>
            </a:r>
            <a:r>
              <a:rPr lang="en-US" altLang="ko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sdks</a:t>
            </a: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Display the installed SDKs.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--list-runtimes   Display the installed runtimes.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path-to-application: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The path to an application .</a:t>
            </a:r>
            <a:r>
              <a:rPr lang="en-US" altLang="ko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dll</a:t>
            </a:r>
            <a:r>
              <a:rPr lang="en-US" altLang="ko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file to execute.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12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358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dotnet command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13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5BAAA-E3C1-422C-949C-8BC4ECDDB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44" y="859156"/>
            <a:ext cx="4244327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4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dirty="0">
                <a:latin typeface="Ubuntu"/>
                <a:ea typeface="Ubuntu"/>
                <a:cs typeface="Ubuntu"/>
                <a:sym typeface="Ubuntu"/>
              </a:rPr>
              <a:t>Install 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.NET 6 on Ubuntu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new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The 'dotnet new' command creates a .NET project based on a template.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Common templates are: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Template Name         Short Name    Language    Tags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--------------------  ------------  ----------  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ASP.NET Core Web App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webapp,razor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[C#]        Web/MVC/Razor Pages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Blazor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Server App   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blazorserver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[C#]        Web/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Blazor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Class Library       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classlib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[C#],F#,VB  Common/Library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 App           console       [C#],F#,VB  Common/Console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An example would be: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dotnet new console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Display template options with: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dotnet new console -h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Display all installed templates with: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dotnet new --list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Display templates available on NuGet.org with: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dotnet new web --search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14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63281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dirty="0">
                <a:latin typeface="Ubuntu"/>
                <a:ea typeface="Ubuntu"/>
                <a:cs typeface="Ubuntu"/>
                <a:sym typeface="Ubuntu"/>
              </a:rPr>
              <a:t>Install 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.NET 6 on Ubuntu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new console -o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HelloUbuCon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-f net6.0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cd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HelloUbuCon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HelloUbuCon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$ 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HelloUbuCon.csproj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Program.cs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obj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i-FI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yeongseon@vm-ubuntu:~/HelloUbuCon$ </a:t>
            </a:r>
            <a:r>
              <a:rPr lang="fi-FI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run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Hello, World!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HelloUbuCon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cat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Program.cs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﻿// See https://aka.ms/new-console-template for more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Console.WriteLine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("Hello,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Asia 2022!");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yeongseon@vm-ubuntu:~/HelloUbuCon$ </a:t>
            </a:r>
            <a:r>
              <a:rPr lang="fi-FI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run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Hello, UbuCon Asia 2022!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15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6288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dirty="0">
                <a:latin typeface="Ubuntu"/>
                <a:ea typeface="Ubuntu"/>
                <a:cs typeface="Ubuntu"/>
                <a:sym typeface="Ubuntu"/>
              </a:rPr>
              <a:t>Install 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.NET 6 on Ubuntu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HelloUbuCon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cat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Program.cs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﻿namespace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HelloUbunCon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class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static void Main(string[]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args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String message = "Hello,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Asis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2022!";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Console.WriteLine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(message);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HelloUbuCon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run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Hello,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Asis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2022!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16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04104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C# Program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﻿using System;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</a:t>
            </a:r>
            <a:r>
              <a:rPr lang="en-US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System.Text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namespace </a:t>
            </a:r>
            <a:r>
              <a:rPr lang="en-US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CSharpProgram</a:t>
            </a:r>
            <a:endParaRPr lang="en-US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internal class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    static void Main(string[] </a:t>
            </a:r>
            <a:r>
              <a:rPr lang="en-US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args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        string message = "Hello World!!";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        </a:t>
            </a:r>
            <a:r>
              <a:rPr lang="en-US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Console.WriteLine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(message);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17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2EB853-216B-16DE-4874-6B3CA279E060}"/>
              </a:ext>
            </a:extLst>
          </p:cNvPr>
          <p:cNvSpPr/>
          <p:nvPr/>
        </p:nvSpPr>
        <p:spPr>
          <a:xfrm>
            <a:off x="318865" y="1062579"/>
            <a:ext cx="5669280" cy="58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Importing Namespace 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D837C-A2E1-93DA-8301-F17AA644BBD4}"/>
              </a:ext>
            </a:extLst>
          </p:cNvPr>
          <p:cNvSpPr/>
          <p:nvPr/>
        </p:nvSpPr>
        <p:spPr>
          <a:xfrm>
            <a:off x="318865" y="1797881"/>
            <a:ext cx="5669280" cy="437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Namespace Declaration Section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B4C9F-7F14-C45B-3C64-50B8A8B103F7}"/>
              </a:ext>
            </a:extLst>
          </p:cNvPr>
          <p:cNvSpPr/>
          <p:nvPr/>
        </p:nvSpPr>
        <p:spPr>
          <a:xfrm>
            <a:off x="318865" y="2239841"/>
            <a:ext cx="5669280" cy="437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Class Declaration </a:t>
            </a:r>
            <a:r>
              <a:rPr lang="en-US" dirty="0" err="1">
                <a:solidFill>
                  <a:srgbClr val="FF0000"/>
                </a:solidFill>
              </a:rPr>
              <a:t>Secion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841C1-0BB5-618E-5B03-3AD1973D56DE}"/>
              </a:ext>
            </a:extLst>
          </p:cNvPr>
          <p:cNvSpPr/>
          <p:nvPr/>
        </p:nvSpPr>
        <p:spPr>
          <a:xfrm>
            <a:off x="318865" y="2689732"/>
            <a:ext cx="5669280" cy="1030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Main Method Section</a:t>
            </a:r>
          </a:p>
        </p:txBody>
      </p:sp>
    </p:spTree>
    <p:extLst>
      <p:ext uri="{BB962C8B-B14F-4D97-AF65-F5344CB8AC3E}">
        <p14:creationId xmlns:p14="http://schemas.microsoft.com/office/powerpoint/2010/main" val="112234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Create a C# console app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new console -o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ConsoleApp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-f net6.0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The template "Console App" was created successfully.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Processing post-creation actions...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Running 'dotnet restore' on /home/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ConsoleApp.csproj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Determining projects to restore...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Restored /home/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ConsoleApp.csproj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(in 124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Restore succeeded.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cd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code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18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6296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19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80E71-A665-E443-1D93-D7DB7400A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75" y="37925"/>
            <a:ext cx="6492240" cy="4617976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D052977E-61F4-BEDC-83F0-EB3CF1131A31}"/>
              </a:ext>
            </a:extLst>
          </p:cNvPr>
          <p:cNvSpPr/>
          <p:nvPr/>
        </p:nvSpPr>
        <p:spPr>
          <a:xfrm>
            <a:off x="4735595" y="2696803"/>
            <a:ext cx="411363" cy="179448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1A33A-ED8D-43F0-0CFF-BA1133BDC769}"/>
              </a:ext>
            </a:extLst>
          </p:cNvPr>
          <p:cNvSpPr/>
          <p:nvPr/>
        </p:nvSpPr>
        <p:spPr>
          <a:xfrm>
            <a:off x="5404338" y="2696803"/>
            <a:ext cx="3068111" cy="1872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{“start time”: “2022-11-26 10:00:00”,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“end-time”: “2022-11-26 10:30:00”,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“Title”: “Keynote”,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“Language”: “Korean”,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“Speaker”: “N/A”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},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8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"/>
                <a:ea typeface="Ubuntu"/>
                <a:cs typeface="Ubuntu"/>
                <a:sym typeface="Ubuntu"/>
              </a:rPr>
              <a:t>Topics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Prerequisite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Introduction to .NET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en-US" alt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Install the </a:t>
            </a: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.NET 6 is on Ubuntu</a:t>
            </a:r>
            <a:r>
              <a:rPr lang="en-US" alt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C# Console Application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Implement Main 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namespace </a:t>
            </a:r>
            <a:r>
              <a:rPr lang="en-US" sz="11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ConsoleApp</a:t>
            </a:r>
            <a:endParaRPr lang="en-US" sz="11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internal class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public class Session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public </a:t>
            </a:r>
            <a:r>
              <a:rPr lang="en-US" sz="11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DateTime</a:t>
            </a: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StartTime</a:t>
            </a: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public </a:t>
            </a:r>
            <a:r>
              <a:rPr lang="en-US" sz="11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DateTime</a:t>
            </a: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EndTime</a:t>
            </a: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public string? Title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public string? Language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public string? Speaker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static void Main(string[] </a:t>
            </a:r>
            <a:r>
              <a:rPr lang="en-US" sz="11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args</a:t>
            </a:r>
            <a:r>
              <a:rPr lang="en-US" sz="11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20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90958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Demo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21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916845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What is the ASP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.NET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?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22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50" name="Picture 2" descr="Getting started with ASP .NET Core | by Yassine Benabbas | Medium">
            <a:extLst>
              <a:ext uri="{FF2B5EF4-FFF2-40B4-BE49-F238E27FC236}">
                <a16:creationId xmlns:a16="http://schemas.microsoft.com/office/drawing/2014/main" id="{6FD4BE15-38DA-71CA-D0FF-A30C61F4B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/>
          <a:stretch/>
        </p:blipFill>
        <p:spPr bwMode="auto">
          <a:xfrm>
            <a:off x="909306" y="2571750"/>
            <a:ext cx="4046019" cy="19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BA5E4-5E9D-B364-EB2B-62E2EDA9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</a:rPr>
              <a:t>ASP.NET is a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Ubuntu" panose="020B0504030602030204" pitchFamily="34" charset="0"/>
              </a:rPr>
              <a:t>free web framework for building great websites and web applications</a:t>
            </a: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</a:rPr>
              <a:t> using HTML, CSS, and JavaScript.</a:t>
            </a:r>
          </a:p>
          <a:p>
            <a:endParaRPr lang="en-US" dirty="0">
              <a:solidFill>
                <a:schemeClr val="tx1"/>
              </a:solidFill>
              <a:latin typeface="Ubuntu" panose="020B0504030602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</a:rPr>
              <a:t>ASP.NET Core is an alternative to ASP.NET</a:t>
            </a:r>
          </a:p>
          <a:p>
            <a:endParaRPr lang="en-US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2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ASP.NET Core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Build 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Ubuntu"/>
                <a:sym typeface="Ubuntu"/>
              </a:rPr>
              <a:t>web apps and services, Internet of Things (IoT) apps, and mobile backends</a:t>
            </a: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Use your favorite development tools on 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Ubuntu"/>
                <a:sym typeface="Ubuntu"/>
              </a:rPr>
              <a:t>Windows, macOS, and Linux</a:t>
            </a: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 to the cloud or on-premises.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Ubuntu"/>
                <a:sym typeface="Ubuntu"/>
              </a:rPr>
              <a:t>Run on .NET Core</a:t>
            </a: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. (dotnet run)</a:t>
            </a:r>
            <a:endParaRPr dirty="0">
              <a:solidFill>
                <a:schemeClr val="dk1"/>
              </a:solidFill>
              <a:latin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23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3335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ASP.NET Core vs ASP.NET 4.x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24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47A77-5E28-2D86-F0EE-EF7E31A65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180" y="1112138"/>
            <a:ext cx="583964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9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Developing ASP.NET Core apps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25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E05462-CC5F-B8DB-341B-B5ADF94C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970" y="1038964"/>
            <a:ext cx="4641921" cy="34727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A9C56-4AB2-C1D8-E058-BE3FC1B51392}"/>
              </a:ext>
            </a:extLst>
          </p:cNvPr>
          <p:cNvSpPr/>
          <p:nvPr/>
        </p:nvSpPr>
        <p:spPr>
          <a:xfrm>
            <a:off x="2249970" y="1416676"/>
            <a:ext cx="4641921" cy="528034"/>
          </a:xfrm>
          <a:custGeom>
            <a:avLst/>
            <a:gdLst>
              <a:gd name="connsiteX0" fmla="*/ 0 w 4641921"/>
              <a:gd name="connsiteY0" fmla="*/ 0 h 528034"/>
              <a:gd name="connsiteX1" fmla="*/ 755970 w 4641921"/>
              <a:gd name="connsiteY1" fmla="*/ 0 h 528034"/>
              <a:gd name="connsiteX2" fmla="*/ 1279844 w 4641921"/>
              <a:gd name="connsiteY2" fmla="*/ 0 h 528034"/>
              <a:gd name="connsiteX3" fmla="*/ 1896556 w 4641921"/>
              <a:gd name="connsiteY3" fmla="*/ 0 h 528034"/>
              <a:gd name="connsiteX4" fmla="*/ 2606107 w 4641921"/>
              <a:gd name="connsiteY4" fmla="*/ 0 h 528034"/>
              <a:gd name="connsiteX5" fmla="*/ 3269239 w 4641921"/>
              <a:gd name="connsiteY5" fmla="*/ 0 h 528034"/>
              <a:gd name="connsiteX6" fmla="*/ 3839532 w 4641921"/>
              <a:gd name="connsiteY6" fmla="*/ 0 h 528034"/>
              <a:gd name="connsiteX7" fmla="*/ 4641921 w 4641921"/>
              <a:gd name="connsiteY7" fmla="*/ 0 h 528034"/>
              <a:gd name="connsiteX8" fmla="*/ 4641921 w 4641921"/>
              <a:gd name="connsiteY8" fmla="*/ 528034 h 528034"/>
              <a:gd name="connsiteX9" fmla="*/ 4118047 w 4641921"/>
              <a:gd name="connsiteY9" fmla="*/ 528034 h 528034"/>
              <a:gd name="connsiteX10" fmla="*/ 3362077 w 4641921"/>
              <a:gd name="connsiteY10" fmla="*/ 528034 h 528034"/>
              <a:gd name="connsiteX11" fmla="*/ 2606107 w 4641921"/>
              <a:gd name="connsiteY11" fmla="*/ 528034 h 528034"/>
              <a:gd name="connsiteX12" fmla="*/ 2035814 w 4641921"/>
              <a:gd name="connsiteY12" fmla="*/ 528034 h 528034"/>
              <a:gd name="connsiteX13" fmla="*/ 1326263 w 4641921"/>
              <a:gd name="connsiteY13" fmla="*/ 528034 h 528034"/>
              <a:gd name="connsiteX14" fmla="*/ 616712 w 4641921"/>
              <a:gd name="connsiteY14" fmla="*/ 528034 h 528034"/>
              <a:gd name="connsiteX15" fmla="*/ 0 w 4641921"/>
              <a:gd name="connsiteY15" fmla="*/ 528034 h 528034"/>
              <a:gd name="connsiteX16" fmla="*/ 0 w 4641921"/>
              <a:gd name="connsiteY16" fmla="*/ 0 h 5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41921" h="528034" extrusionOk="0">
                <a:moveTo>
                  <a:pt x="0" y="0"/>
                </a:moveTo>
                <a:cubicBezTo>
                  <a:pt x="216875" y="18879"/>
                  <a:pt x="538933" y="20428"/>
                  <a:pt x="755970" y="0"/>
                </a:cubicBezTo>
                <a:cubicBezTo>
                  <a:pt x="973007" y="-20428"/>
                  <a:pt x="1084765" y="-13529"/>
                  <a:pt x="1279844" y="0"/>
                </a:cubicBezTo>
                <a:cubicBezTo>
                  <a:pt x="1474923" y="13529"/>
                  <a:pt x="1733260" y="-30625"/>
                  <a:pt x="1896556" y="0"/>
                </a:cubicBezTo>
                <a:cubicBezTo>
                  <a:pt x="2059852" y="30625"/>
                  <a:pt x="2298506" y="-32409"/>
                  <a:pt x="2606107" y="0"/>
                </a:cubicBezTo>
                <a:cubicBezTo>
                  <a:pt x="2913708" y="32409"/>
                  <a:pt x="3010475" y="18573"/>
                  <a:pt x="3269239" y="0"/>
                </a:cubicBezTo>
                <a:cubicBezTo>
                  <a:pt x="3528003" y="-18573"/>
                  <a:pt x="3650133" y="20739"/>
                  <a:pt x="3839532" y="0"/>
                </a:cubicBezTo>
                <a:cubicBezTo>
                  <a:pt x="4028931" y="-20739"/>
                  <a:pt x="4450904" y="-34562"/>
                  <a:pt x="4641921" y="0"/>
                </a:cubicBezTo>
                <a:cubicBezTo>
                  <a:pt x="4658939" y="218595"/>
                  <a:pt x="4656339" y="349481"/>
                  <a:pt x="4641921" y="528034"/>
                </a:cubicBezTo>
                <a:cubicBezTo>
                  <a:pt x="4532497" y="542985"/>
                  <a:pt x="4297971" y="549160"/>
                  <a:pt x="4118047" y="528034"/>
                </a:cubicBezTo>
                <a:cubicBezTo>
                  <a:pt x="3938123" y="506908"/>
                  <a:pt x="3566461" y="512598"/>
                  <a:pt x="3362077" y="528034"/>
                </a:cubicBezTo>
                <a:cubicBezTo>
                  <a:pt x="3157693" y="543471"/>
                  <a:pt x="2891820" y="528291"/>
                  <a:pt x="2606107" y="528034"/>
                </a:cubicBezTo>
                <a:cubicBezTo>
                  <a:pt x="2320394" y="527778"/>
                  <a:pt x="2173431" y="509864"/>
                  <a:pt x="2035814" y="528034"/>
                </a:cubicBezTo>
                <a:cubicBezTo>
                  <a:pt x="1898197" y="546204"/>
                  <a:pt x="1488815" y="497412"/>
                  <a:pt x="1326263" y="528034"/>
                </a:cubicBezTo>
                <a:cubicBezTo>
                  <a:pt x="1163711" y="558656"/>
                  <a:pt x="771280" y="545663"/>
                  <a:pt x="616712" y="528034"/>
                </a:cubicBezTo>
                <a:cubicBezTo>
                  <a:pt x="462144" y="510405"/>
                  <a:pt x="207043" y="546484"/>
                  <a:pt x="0" y="528034"/>
                </a:cubicBezTo>
                <a:cubicBezTo>
                  <a:pt x="11016" y="328625"/>
                  <a:pt x="-12051" y="24699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139047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Razor Pages App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26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Google Shape;171;p24">
            <a:extLst>
              <a:ext uri="{FF2B5EF4-FFF2-40B4-BE49-F238E27FC236}">
                <a16:creationId xmlns:a16="http://schemas.microsoft.com/office/drawing/2014/main" id="{218606AB-2002-DF3E-9E02-4574C8092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Razor Pages provides a simpler way to organize code within ASP.NET Core applications.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sym typeface="Ubuntu"/>
              </a:rPr>
              <a:t>keeping implementation logic and view models closer to the view implementation code.</a:t>
            </a:r>
            <a:endParaRPr dirty="0">
              <a:solidFill>
                <a:schemeClr val="tx1"/>
              </a:solidFill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85989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MVC vs. Rage Pages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27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Google Shape;171;p24">
            <a:extLst>
              <a:ext uri="{FF2B5EF4-FFF2-40B4-BE49-F238E27FC236}">
                <a16:creationId xmlns:a16="http://schemas.microsoft.com/office/drawing/2014/main" id="{218606AB-2002-DF3E-9E02-4574C8092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endParaRPr dirty="0">
              <a:solidFill>
                <a:schemeClr val="dk1"/>
              </a:solidFill>
              <a:latin typeface="Ubuntu"/>
              <a:sym typeface="Ubuntu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5D0C4A-05CF-B317-A2AC-1B7A02D5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6" y="1710342"/>
            <a:ext cx="4316914" cy="27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83ED8E8-69AD-F24A-640B-60FE5C086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10" y="1697273"/>
            <a:ext cx="4232690" cy="24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VC Folders and Files vs. Razor Pages">
            <a:extLst>
              <a:ext uri="{FF2B5EF4-FFF2-40B4-BE49-F238E27FC236}">
                <a16:creationId xmlns:a16="http://schemas.microsoft.com/office/drawing/2014/main" id="{70733B1D-9A0F-3251-05CD-F5DF0544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9" y="603349"/>
            <a:ext cx="35623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9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Create a Razor Pages App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new webapp -o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endParaRPr lang="en-US" sz="1200" dirty="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The template "ASP.NET Core Web App" was created successfully.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This template contains technologies from parties other than Microsoft, see https://aka.ms/aspnetcore/6.0-third-party-notices for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cd 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cd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Pages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Program.cs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Properties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RazorPagesApp.csproj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appsettings.Development.json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appsettings.json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obj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wwwroot</a:t>
            </a:r>
            <a:endParaRPr lang="en-US" sz="1200" dirty="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28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59057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Project files for Razor Pages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2212956" y="1048725"/>
            <a:ext cx="6259644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Pages folder: Razor page is a pair of .</a:t>
            </a:r>
            <a:r>
              <a:rPr lang="en-US" sz="1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cshtml</a:t>
            </a:r>
            <a:r>
              <a:rPr lang="en-US" sz="1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.</a:t>
            </a:r>
            <a:r>
              <a:rPr lang="en-US" sz="1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cshtml.cs</a:t>
            </a:r>
            <a:endParaRPr lang="en-US" sz="14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en-US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cshtml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HTML markup with C# code using Razor syntax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en-US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cshtml.cs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C# code that handles page events.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wwwroot</a:t>
            </a:r>
            <a:r>
              <a:rPr lang="en-US" sz="1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folder: Static assets including HTML, JavaScript, and CSS.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appsettings.json</a:t>
            </a:r>
            <a:r>
              <a:rPr lang="en-US" sz="1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Configuration data such as connection strings.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Program.cs</a:t>
            </a:r>
            <a:r>
              <a:rPr lang="en-US" sz="1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Entry point of application</a:t>
            </a:r>
            <a:endParaRPr sz="14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29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2F9AE-1780-35B8-AA79-A53DCEDE9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48723"/>
            <a:ext cx="1796850" cy="19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0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Prerequisite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Ubuntu 22.04 LTS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Docker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Visual Studio Code</a:t>
            </a:r>
          </a:p>
          <a:p>
            <a:pPr marL="285750" indent="-285750">
              <a:spcAft>
                <a:spcPts val="1200"/>
              </a:spcAft>
            </a:pP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BC5F8E45-FF09-5A6A-0615-90C8C488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31310"/>
            <a:ext cx="1640440" cy="164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: Accelerated, Containerized Application Development">
            <a:extLst>
              <a:ext uri="{FF2B5EF4-FFF2-40B4-BE49-F238E27FC236}">
                <a16:creationId xmlns:a16="http://schemas.microsoft.com/office/drawing/2014/main" id="{B321D02B-6A88-3119-CB3A-D0953269D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25" y="945380"/>
            <a:ext cx="1706425" cy="17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riting a Visual Studio code extension in minutes | by Abhijoy Basak |  Medium">
            <a:extLst>
              <a:ext uri="{FF2B5EF4-FFF2-40B4-BE49-F238E27FC236}">
                <a16:creationId xmlns:a16="http://schemas.microsoft.com/office/drawing/2014/main" id="{904963AD-F69C-2D17-3CFD-8DF0EBCA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65" y="283520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66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>
                <a:latin typeface="Ubuntu"/>
                <a:ea typeface="Ubuntu"/>
                <a:cs typeface="Ubuntu"/>
                <a:sym typeface="Ubuntu"/>
              </a:rPr>
              <a:t>Program.cs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30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C267E-4105-0390-0E2C-36E84955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38" y="1041256"/>
            <a:ext cx="7066431" cy="36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1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Middleware in ASP.NET Core apps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31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D94C80-ABA9-FABB-2405-806D63B25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49F58F-6B0D-893F-74EC-1F4D50425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51" y="1170890"/>
            <a:ext cx="6263696" cy="34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6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Run a Razor Pages Web on Ubuntu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RazorPagesApp$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run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netstat -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tlp</a:t>
            </a:r>
            <a:endParaRPr lang="en-US" sz="1200" dirty="0">
              <a:solidFill>
                <a:srgbClr val="FFFF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(Not all processes could be identified, non-owned process info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will not be shown, you would have to be root to see it all.)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Active Internet connections (only servers)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Proto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Recv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-Q Send-Q Local Address           Foreign Address         State       PID/Program name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tcp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0      0 0.0.0.0:ssh             0.0.0.0:*               LISTEN      -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tcp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0      0 localhost:36659         0.0.0.0:*               LISTEN      1189/node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tcp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0      0 localhost:7242          0.0.0.0:*               LISTEN      3890/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tcp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0      0 localhost:5217          0.0.0.0:*               LISTEN      3890/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tcp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0      0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localhost:domain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0.0.0.0:*               LISTEN      -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tcp6       0      0 [::]: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ssh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    [::]:*                  LISTEN      -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tcp6       0      0 ip6-localhost:7242      [::]:*                  LISTEN      3890/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tcp6       0      0 ip6-localhost:5217      [::]:*                  LISTEN      3890/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32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78132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Run a Razor Pages Web on Ubuntu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33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9FCAC9-69F6-8581-3E7C-C7C8318F6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51385"/>
            <a:ext cx="7150645" cy="3700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69C3D7-6AA6-01A7-E784-A3286C629031}"/>
              </a:ext>
            </a:extLst>
          </p:cNvPr>
          <p:cNvSpPr/>
          <p:nvPr/>
        </p:nvSpPr>
        <p:spPr>
          <a:xfrm>
            <a:off x="1855081" y="3001181"/>
            <a:ext cx="4261945" cy="535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3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Run a Razor Pages Web on Ubuntu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RazorPagesApp$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watch run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34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698540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Run a Razor Pages Web on Ubuntu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[Content here]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35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49554-3B53-BC96-83B7-3963C2F7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929" y="1200389"/>
            <a:ext cx="6051407" cy="32482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1797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>
                <a:latin typeface="Ubuntu"/>
                <a:ea typeface="Ubuntu"/>
                <a:cs typeface="Ubuntu"/>
                <a:sym typeface="Ubuntu"/>
              </a:rPr>
              <a:t>cshtml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-US" altLang="ko" dirty="0" err="1">
                <a:latin typeface="Ubuntu"/>
                <a:ea typeface="Ubuntu"/>
                <a:cs typeface="Ubuntu"/>
                <a:sym typeface="Ubuntu"/>
              </a:rPr>
              <a:t>cshtml.cs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Razor Pages App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[Content here]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36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EBF2C-2BDC-825D-8794-DBD7C3F1B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976056"/>
            <a:ext cx="1684166" cy="3665538"/>
          </a:xfrm>
          <a:prstGeom prst="rect">
            <a:avLst/>
          </a:prstGeom>
        </p:spPr>
      </p:pic>
      <p:sp>
        <p:nvSpPr>
          <p:cNvPr id="2" name="Google Shape;205;p28">
            <a:extLst>
              <a:ext uri="{FF2B5EF4-FFF2-40B4-BE49-F238E27FC236}">
                <a16:creationId xmlns:a16="http://schemas.microsoft.com/office/drawing/2014/main" id="{65FF9403-CB9D-86E8-1F4D-AE00F1EB706A}"/>
              </a:ext>
            </a:extLst>
          </p:cNvPr>
          <p:cNvSpPr txBox="1">
            <a:spLocks/>
          </p:cNvSpPr>
          <p:nvPr/>
        </p:nvSpPr>
        <p:spPr>
          <a:xfrm>
            <a:off x="2212956" y="1048725"/>
            <a:ext cx="6259644" cy="3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Index.cshtml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: Pages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Index.cshtml.cs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: Pages models</a:t>
            </a:r>
          </a:p>
        </p:txBody>
      </p:sp>
    </p:spTree>
    <p:extLst>
      <p:ext uri="{BB962C8B-B14F-4D97-AF65-F5344CB8AC3E}">
        <p14:creationId xmlns:p14="http://schemas.microsoft.com/office/powerpoint/2010/main" val="3946634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Add a model to a Razor Pages app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Add a folder named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mkdir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dotnet new --install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Yae.Templates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The following template packages will be installed: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Yae.Templates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Success: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Yae.Templates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::0.0.2 installed the following templates: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Template Name      Short Name  Language  Tags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-----------------  ----------  --------  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Class.cs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file      class       [C#]      Common/Code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Enum.cs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file     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enum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[C#]      Common/Code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Interface.cs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file  interface   [C#]      Common/Code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Struct.cs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file     struct      [C#]      Common/Code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new class -t Session -o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The template "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Class.cs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file" was created successfully.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37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97729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Add a model to a Razor Pages app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cat Models/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Session.cs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namespace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RazorPagesApp.Models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public class Session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public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DateTime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StartTime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public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DateTime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EndTime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{get;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public string? Title { get; set;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public string? Language { get; set;}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public string? Speaker {get; set;}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public override string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ToString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JsonSerializer.Serialize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&lt;Session&gt;(this);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38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713224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Demo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[Content here]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39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9778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Ubuntu"/>
                <a:ea typeface="Ubuntu"/>
                <a:cs typeface="Ubuntu"/>
                <a:sym typeface="Ubuntu"/>
              </a:rPr>
              <a:t>What is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the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 .NET?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Ubuntu"/>
                <a:cs typeface="Ubuntu"/>
                <a:sym typeface="Ubuntu"/>
              </a:rPr>
              <a:t>In 2002, Microsoft released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Ubuntu" panose="020B0504030602030204" pitchFamily="34" charset="0"/>
                <a:ea typeface="Ubuntu"/>
                <a:cs typeface="Ubuntu"/>
                <a:sym typeface="Ubuntu"/>
              </a:rPr>
              <a:t>.NET Framework</a:t>
            </a: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Ubuntu"/>
                <a:cs typeface="Ubuntu"/>
                <a:sym typeface="Ubuntu"/>
              </a:rPr>
              <a:t>, a development platform for creating Windows apps. Today .NET Framework is at version 4.8 and remains fully supported by Microsoft.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Ubuntu"/>
                <a:cs typeface="Ubuntu"/>
                <a:sym typeface="Ubuntu"/>
              </a:rPr>
              <a:t>In 2014, Microsoft introduced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Ubuntu" panose="020B0504030602030204" pitchFamily="34" charset="0"/>
                <a:ea typeface="Ubuntu"/>
                <a:cs typeface="Ubuntu"/>
                <a:sym typeface="Ubuntu"/>
              </a:rPr>
              <a:t>.NET Core </a:t>
            </a: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Ubuntu"/>
                <a:cs typeface="Ubuntu"/>
                <a:sym typeface="Ubuntu"/>
              </a:rPr>
              <a:t>as a cross-platform, open-source successor to .NET Framework. This new implementation of .NET kept the name .NET Core through version 3.1. The next version after .NET Core 3.1 was named .NET 5.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Ubuntu"/>
                <a:cs typeface="Ubuntu"/>
                <a:sym typeface="Ubuntu"/>
              </a:rPr>
              <a:t>New .NET versions continue to be released annually, each a major version number higher. They include significant new features and often enable new scenarios.</a:t>
            </a:r>
            <a:endParaRPr dirty="0">
              <a:solidFill>
                <a:schemeClr val="tx1"/>
              </a:solidFill>
              <a:latin typeface="Ubuntu" panose="020B050403060203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Add a model to a Razor Pages app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RazorPagesApp$dotnet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watch run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40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781820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Adding a model to a Razor Pages App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[Content here]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41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7529E-6DBD-AFDF-7222-6A5609DB3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262" y="1327573"/>
            <a:ext cx="6245476" cy="3174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8135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Host and deploy ASP.NET Core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Docker Container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Azure App Service</a:t>
            </a: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42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759517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Create publishing files in the 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/bin/ Release /net6.0/publish/ folder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publish -c Release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Microsoft (R) Build Engine version 17.0.1+b177f8fa7 for .NET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Copyright (C) Microsoft Corporation. All rights reserved.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Determining projects to restore...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All projects are up-to-date for restore.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-&gt; /home/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/bin/Release/net6.0/RazorPagesApp.dll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-&gt; /home/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/bin/Release/net6.0/publish/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Copy all files to /var/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 folder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cp -a bin/ Release /net6.0/publish/ /var/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Run the app from a published folder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dotnet /var/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/RazorPagesApp.dll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43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566607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Installi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the nginx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apt install nginx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systemctl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status nginx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●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nginx.service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- A high performance web server and a reverse proxy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Loaded: loaded (/lib/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systemd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/system/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nginx.service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; enabled; vendor preset: enabled)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Active: active (running) since Sun 2022-11-13 12:04:39 UTC; 7min ago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Docs: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man:nginx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(8)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Process: 1694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ExecStartPre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usr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sbin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 -t -q -g daemon on;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master_process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on; (code=exited,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st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Process: 1695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ExecStart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usr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sbin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 -g daemon on;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master_process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on; (code=exited, status=0/SU&gt;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Main PID: 1791 (nginx)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Testing the nginx installation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curl localhost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&lt;!DOCTYPE html&gt;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44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40042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45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Google Shape;205;p28">
            <a:extLst>
              <a:ext uri="{FF2B5EF4-FFF2-40B4-BE49-F238E27FC236}">
                <a16:creationId xmlns:a16="http://schemas.microsoft.com/office/drawing/2014/main" id="{1FAE5DDF-96BD-B92B-8187-63867E6D73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Configuring Nginx  as reverse proxy to route the request that made on port 80 to ASP.NET Core app that is listening on port 5000.</a:t>
            </a:r>
          </a:p>
          <a:p>
            <a:pPr marL="285750" indent="-285750">
              <a:spcAft>
                <a:spcPts val="1200"/>
              </a:spcAft>
            </a:pPr>
            <a:endParaRPr lang="en-US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indent="-285750">
              <a:spcAft>
                <a:spcPts val="1200"/>
              </a:spcAft>
            </a:pPr>
            <a:endParaRPr lang="en-US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indent="-285750">
              <a:spcAft>
                <a:spcPts val="1200"/>
              </a:spcAft>
            </a:pPr>
            <a:endParaRPr lang="en-US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Reverse proxy server can offload work such as serving static content, caching requests, compressing requests, and HTTPS termination from the HTTP server</a:t>
            </a:r>
          </a:p>
          <a:p>
            <a:pPr marL="285750" indent="-285750">
              <a:spcAft>
                <a:spcPts val="1200"/>
              </a:spcAft>
            </a:pPr>
            <a:endParaRPr lang="en-US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6" name="Picture 2" descr="Kestrel web server implementation in ASP.NET Core | Microsoft Learn">
            <a:extLst>
              <a:ext uri="{FF2B5EF4-FFF2-40B4-BE49-F238E27FC236}">
                <a16:creationId xmlns:a16="http://schemas.microsoft.com/office/drawing/2014/main" id="{33B4AA72-E35B-9437-EAF4-63483D5E2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181225"/>
            <a:ext cx="61055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370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Configure Nginx as reverse proxy to route the requests to ASP.NET Core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Nginx configuration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cat 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etc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nginx.conf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user www-data;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worker_processes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auto;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pid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/run/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nginx.pid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include 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etc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/nginx/modules-enabled/*.conf;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##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# Virtual Host Configs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##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include /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etc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/nginx/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conf.d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/*.conf;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include /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etc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/nginx/sites-enabled/*;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46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594021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Edit nginx configuration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vi 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etc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/nginx/sites-enabled/default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server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listen        80;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server_name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_;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location /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proxy_pass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 http://localhost:5000;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proxy_http_version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1.1;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proxy_set_header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Upgrade $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http_upgrade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proxy_set_header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Connection keep-alive;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proxy_set_header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Host $host;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proxy_cache_bypass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$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http_upgrade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proxy_set_header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X-Forwarded-For $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proxy_add_x_forwarded_for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    </a:t>
            </a:r>
            <a:r>
              <a:rPr lang="en-US" sz="1200" dirty="0" err="1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proxy_set_header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X-Forwarded-Proto $scheme;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47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654803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Test Nginx configuration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nginx –t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nginx: the configuration file 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etc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nginx.conf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syntax is 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nginx: configuration file 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etc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nginx.conf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test is successful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Restart Nginx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systemctl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restart nginx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48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07115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curl localhost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&lt;html&gt;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&lt;head&gt;&lt;title&gt;502 Bad Gateway&lt;/title&gt;&lt;/head&gt;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&lt;body&gt;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&lt;center&gt;&lt;h1&gt;502 Bad Gateway&lt;/h1&gt;&lt;/center&gt;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hr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&gt;&lt;center&gt;nginx/1.18.0 (Ubuntu)&lt;/center&gt;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&lt;/body&gt;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&lt;/html&gt;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wget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localhost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--2022-11-14 01:17:51--  http://localhost/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Resolving localhost (localhost)... 127.0.0.1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Connecting to localhost (localhost)|127.0.0.1|:80... connected.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HTTP request sent, awaiting response... 502 Bad Gateway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2022-11-14 01:17:51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ERROR 502: Bad Gateway.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49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8002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What is 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.NET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(Core) ?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Cross-Platform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OpenSource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Multiple language (C#, F#, or Visual Basic)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ko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Building for web, mobile, desktop, games, IoT, and more.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 Asia 2022</a:t>
            </a:r>
            <a:r>
              <a:rPr lang="ko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[Your presentation title]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975" y="770555"/>
            <a:ext cx="28575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075" y="2675500"/>
            <a:ext cx="28575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3400" y="3150725"/>
            <a:ext cx="28575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Check the Nginx logs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yeongseon@vm-ubuntu:~$ cat /var/log/nginx/access.log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cat /var/log/nginx/error.log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2022/11/13 12:04:39 [notice] 1791#1791: using inherited sockets from "6;7;"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2022/11/14 01:15:31 [error] 2614#2614: *1 connect() failed (111: Unknown error) while connecting to upstream, client: 127.0.0.1, server: _, request: "GET / HTTP/1.1", upstream: "http://127.0.0.1:5000/", host: "localhost"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2022/11/14 01:17:51 [error] 2614#2614: *3 connect() failed (111: Unknown error) while connecting to upstream, client: 127.0.0.1, server: _, request: "GET / HTTP/1.1", upstream: "http://127.0.0.1:5000/", host: "localhost"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50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039941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Workaround: Restarting ASP.NET Core app manually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dotnet /var/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/RazorPagesApp.dll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Inspecting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curl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localhos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51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252865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Deploying the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yeongseon@vm-ubuntu:~$ cat /lib/systemd/system/nginx.service 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[Unit]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Description=A high performance web server and a reverse proxy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Documentation=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man:nginx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(8)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After=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network.target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nss-lookup.target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[Service]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Type=forking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PIDFile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=/run/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nginx.pid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ExecStartPre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usr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sbin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 -t -q -g 'daemon on;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master_process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on;'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ExecStart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usr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sbin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 -g 'daemon on;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master_process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on;'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ExecReload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usr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sbin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/nginx -g 'daemon on;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master_process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on;' -s reload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ExecStop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=-/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sbin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/start-stop-daemon --quiet --stop --retry QUIT/5 --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pidfile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/run/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nginx.pid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TimeoutStopSec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KillMode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=mixed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[Install]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WantedBy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=multi-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user.target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52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019263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Deploying the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yeongseon@vm-ubuntu:~$ cat vi /etc/systemd/system/razorpagesapp.service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[Unit]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Description=RazorPagesApp running on Ubuntu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a-DK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[Service]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WorkingDirectory=</a:t>
            </a:r>
            <a:r>
              <a:rPr lang="da-DK" sz="105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/var/RazorPagesApp/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ExecStart=/usr/bin/dotnet </a:t>
            </a:r>
            <a:r>
              <a:rPr lang="da-DK" sz="105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/var/RazorPagesApp/RazorPagesApp.dll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Restart=always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# Restart service after 10 seconds if the dotnet service crashes: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RestartSec=10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KillSignal=SIGINT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SyslogIdentifier=razorpagesapp-identifier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User=www-data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Environment=ASPNETCORE_ENVIRONMENT=Development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Environment=DOTNET_PRINT_TELEMETRY_MESSAGE=false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a-DK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[Install]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WantedBy=multi-user.target 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53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613759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Deploying the app to VM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yeongseon@vm-ubuntu:~$ systemctl status razorpagesapp.service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○ razorpagesapp.service - RazorPagesApp running on Ubuntu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Loaded: loaded (/etc/systemd/system/razorpagesapp.service; disabled; vendor preset: enabled)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Active: inactive (dead)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a-DK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yeongseon@vm-ubuntu:~$ sudo systemctl start razorpagesapp.service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a-DK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:~$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systemctl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status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razorpagesapp.service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●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razorpagesapp.service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running on Ubuntu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Loaded: loaded (/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etc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systemd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/system/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razorpagesapp.service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; disabled; vendor preset: enabled)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Active: active (running) since Mon 2022-11-14 03:47:39 UTC; 2s ago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Main PID: 5543 (dotnet)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Tasks: 17 (limit: 4095)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Memory: 21.1M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CPU: 439ms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CGroup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 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system.slice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razorpagesapp.service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 └─5543 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usr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/bin/dotnet /var/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/RazorPagesApp.dll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54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5387798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Deploying the app to Docker Container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Create publishing files in the 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/bin/ Release /net6.0/publish/ folder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>
                <a:solidFill>
                  <a:srgbClr val="FFFF00"/>
                </a:solidFill>
                <a:latin typeface="Ubuntu"/>
                <a:ea typeface="Ubuntu"/>
                <a:cs typeface="Ubuntu"/>
                <a:sym typeface="Ubuntu"/>
              </a:rPr>
              <a:t>dotnet publish -c Release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Microsoft (R) Build Engine version 17.0.1+b177f8fa7 for .NET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Copyright (C) Microsoft Corporation. All rights reserved.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Determining projects to restore...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All projects are up-to-date for restore.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-&gt; /home/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/bin/Release/net6.0/RazorPagesApp.dll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-&gt; /home/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/bin/Release/net6.0/publish/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ls bin/Release/net6.0/publish/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RazorPagesApp.dll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RazorPagesApp.runtimeconfig.json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appsettings.json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wwwroot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RazorPagesApp.deps.json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RazorPagesApp.pdb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appsettings.Development.json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web.config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55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441773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Deploying the app to Docker Container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Creating the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Dockerfile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cat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Dockerfile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FROM mcr.microsoft.com/dotnet/sdk:6.0 AS build-env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WORKDIR /App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# Copy everything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COPY . ./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# Restore as distinct layers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RUN dotnet restore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# Build and publish a release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RUN dotnet publish -c Release -o 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# Build runtime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FROM mcr.microsoft.com/dotnet/aspnet:6.0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WORKDIR /App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COPY --from=build-env /App/out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ENTRYPOINT ["dotnet", "RazorPagesApp.dll"]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56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93291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Deploying the app to Docker Container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Creating Docker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 err="1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 docker build -t </a:t>
            </a:r>
            <a:r>
              <a:rPr lang="en-US" sz="1200" dirty="0" err="1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-image -f </a:t>
            </a:r>
            <a:r>
              <a:rPr lang="en-US" sz="1200" dirty="0" err="1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Dockerfile</a:t>
            </a:r>
            <a:r>
              <a:rPr lang="en-US" sz="12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Creating Docker container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 err="1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 docker create --name </a:t>
            </a:r>
            <a:r>
              <a:rPr lang="en-US" sz="1200" dirty="0" err="1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-image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062ee4dc8555baaae1959f4d7774fe56506b51bbddd9c7be2a187335dc89c51c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docker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ps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-a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CONTAINER ID   IMAGE                 COMMAND                  CREATED          STATUS    PORTS    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062ee4dc8555 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-image   "dotnet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…"   28 seconds ago   Created            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Starting container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docker start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Stopping container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docker stop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57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996476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Deploying the app to Docker Container</a:t>
            </a: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58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34E3-98DF-4055-2991-1864AB393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</a:rPr>
              <a:t>Minimal OCI images: .NET in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Ubuntu" panose="020B0504030602030204" pitchFamily="34" charset="0"/>
              </a:rPr>
              <a:t>Chiseled Ubuntu containers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Ubuntu" panose="020B0504030602030204" pitchFamily="34" charset="0"/>
              </a:rPr>
              <a:t>Distroless</a:t>
            </a:r>
            <a:r>
              <a:rPr lang="en-US" sz="1600" dirty="0">
                <a:solidFill>
                  <a:schemeClr val="tx1"/>
                </a:solidFill>
                <a:latin typeface="Ubuntu" panose="020B0504030602030204" pitchFamily="34" charset="0"/>
              </a:rPr>
              <a:t> images = Bare minimum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Ubuntu" panose="020B0504030602030204" pitchFamily="34" charset="0"/>
              </a:rPr>
              <a:t>Quicker to pull/start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Ubuntu" panose="020B0504030602030204" pitchFamily="34" charset="0"/>
              </a:rPr>
              <a:t>More secure – no shell, no package manager, non-root user</a:t>
            </a:r>
          </a:p>
          <a:p>
            <a:pPr lvl="1"/>
            <a:endParaRPr lang="en-US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Valentin (he/him) (@ValentinViennot) / Twitter">
            <a:extLst>
              <a:ext uri="{FF2B5EF4-FFF2-40B4-BE49-F238E27FC236}">
                <a16:creationId xmlns:a16="http://schemas.microsoft.com/office/drawing/2014/main" id="{ED373671-F443-6B3A-4710-E00469E2A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5023" r="9405" b="13104"/>
          <a:stretch/>
        </p:blipFill>
        <p:spPr bwMode="auto">
          <a:xfrm>
            <a:off x="884401" y="2571750"/>
            <a:ext cx="2895600" cy="16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93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Docker Container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Creating the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Dockerfile.chiseled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cat </a:t>
            </a:r>
            <a:r>
              <a:rPr lang="en-US" sz="105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Dockerfile.chiseled</a:t>
            </a: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FROM mcr.microsoft.com/dotnet/sdk:6.0 AS build-env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WORKDIR /App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# Copy everything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COPY . ./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# Restore as distinct layers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RUN dotnet restore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# Build and publish a release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RUN dotnet publish -c Release -o 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# Build runtime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FROM mcr.microsoft.com/dotnet/nightly/runtime:6.0-jammy-chiseledWORKDIR /App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COPY --from=build-env /App/out 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ENTRYPOINT ["dotnet", "RazorPagesApp.dll"]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5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59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52523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What is 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.NET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(Core) ?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6" name="Picture 2" descr="Announcing .NET 6 — The Fastest .NET Yet">
            <a:extLst>
              <a:ext uri="{FF2B5EF4-FFF2-40B4-BE49-F238E27FC236}">
                <a16:creationId xmlns:a16="http://schemas.microsoft.com/office/drawing/2014/main" id="{E68466EF-864A-775D-9441-6E99AE4F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24" y="292625"/>
            <a:ext cx="7602311" cy="42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Docker Container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docker build -t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-image-chiseled -f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Dockerfile.chiseled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yeongseon@vm-ubuntu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:~/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$ 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sudo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docker images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REPOSITORY                                 TAG                  IMAGE ID       CREATED          SIZE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-image-chiseled               latest               2fde7f446bb4   16 seconds ago   92MB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razorpagesapp</a:t>
            </a:r>
            <a:r>
              <a:rPr lang="en-US" sz="1200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-image                        latest               7b2b6daa77ef   5 days ago       216MB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mcr.microsoft.com/dotnet/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sdk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   6.0                  0ff04a23cb9e   11 days ago      737MB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mcr.microsoft.com/dotnet/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aspnet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           6.0                  33a9c85ed2f6   11 days ago      208MB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60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0602503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Azure App Service</a:t>
            </a: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61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34E3-98DF-4055-2991-1864AB393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</a:rPr>
              <a:t>Azure App Service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</a:rPr>
              <a:t>A Fully managed platform as a service (PaaS)</a:t>
            </a:r>
          </a:p>
          <a:p>
            <a:pPr lvl="1"/>
            <a:endParaRPr lang="en-US" dirty="0">
              <a:solidFill>
                <a:schemeClr val="tx1"/>
              </a:solidFill>
              <a:latin typeface="Ubuntu" panose="020B0504030602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</a:rPr>
              <a:t>App Service on Linux</a:t>
            </a:r>
          </a:p>
        </p:txBody>
      </p:sp>
      <p:pic>
        <p:nvPicPr>
          <p:cNvPr id="2050" name="Picture 2" descr="Image showing the services available as part of Azure App Service">
            <a:extLst>
              <a:ext uri="{FF2B5EF4-FFF2-40B4-BE49-F238E27FC236}">
                <a16:creationId xmlns:a16="http://schemas.microsoft.com/office/drawing/2014/main" id="{A293DD21-BE34-6496-E9E2-F9BCEB89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3" y="1086563"/>
            <a:ext cx="2975941" cy="14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778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dk1"/>
                </a:solidFill>
                <a:latin typeface="Ubuntu"/>
                <a:sym typeface="Ubuntu"/>
              </a:rPr>
              <a:t>Deploy</a:t>
            </a:r>
            <a:r>
              <a:rPr lang="en-US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ASP.NET Core app to Azure App Service</a:t>
            </a: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  <a:solidFill>
            <a:srgbClr val="2D092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Sign into Azure account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az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// Deploy the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Az web up –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sku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 F1 –name &lt;app-name&gt; --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os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-type &lt;</a:t>
            </a:r>
            <a:r>
              <a:rPr lang="en-US" sz="1200" dirty="0" err="1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os</a:t>
            </a:r>
            <a:r>
              <a:rPr lang="en-US" sz="1200" dirty="0">
                <a:solidFill>
                  <a:schemeClr val="bg1"/>
                </a:solidFill>
                <a:latin typeface="Ubuntu"/>
                <a:ea typeface="Ubuntu"/>
                <a:cs typeface="Ubuntu"/>
                <a:sym typeface="Ubuntu"/>
              </a:rPr>
              <a:t>&gt;</a:t>
            </a: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62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2269392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"/>
                <a:ea typeface="Ubuntu"/>
                <a:cs typeface="Ubuntu"/>
                <a:sym typeface="Ubuntu"/>
              </a:rPr>
              <a:t>Reference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u="sng" dirty="0">
                <a:solidFill>
                  <a:schemeClr val="hlink"/>
                </a:solidFill>
                <a:latin typeface="Ubuntu" panose="020B0504030602030204" pitchFamily="34" charset="0"/>
                <a:hlinkClick r:id="rId3"/>
              </a:rPr>
              <a:t>https://learn.microsoft.com/en-us/dotnet/core/introduction</a:t>
            </a:r>
            <a:endParaRPr sz="1400" dirty="0">
              <a:latin typeface="Ubuntu" panose="020B0504030602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u="sng" dirty="0">
                <a:solidFill>
                  <a:schemeClr val="hlink"/>
                </a:solidFill>
                <a:latin typeface="Ubuntu" panose="020B0504030602030204" pitchFamily="34" charset="0"/>
                <a:hlinkClick r:id="rId4"/>
              </a:rPr>
              <a:t>https://ubuntu.com/blog/install-dotnet-on-ubuntu</a:t>
            </a:r>
            <a:endParaRPr sz="1400" dirty="0">
              <a:latin typeface="Ubuntu" panose="020B0504030602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u="sng" dirty="0">
                <a:solidFill>
                  <a:schemeClr val="hlink"/>
                </a:solidFill>
                <a:latin typeface="Ubuntu" panose="020B0504030602030204" pitchFamily="34" charset="0"/>
                <a:ea typeface="Ubuntu"/>
                <a:cs typeface="Ubuntu"/>
                <a:sym typeface="Ubuntu"/>
                <a:hlinkClick r:id="rId5"/>
              </a:rPr>
              <a:t>https://devblogs.microsoft.com/dotnet/dotnet-6-is-now-in-ubuntu-2204/</a:t>
            </a:r>
            <a:endParaRPr sz="1400" dirty="0">
              <a:solidFill>
                <a:schemeClr val="dk1"/>
              </a:solidFill>
              <a:latin typeface="Ubuntu" panose="020B0504030602030204" pitchFamily="34" charset="0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 u="sng" dirty="0">
                <a:solidFill>
                  <a:schemeClr val="hlink"/>
                </a:solidFill>
                <a:latin typeface="Ubuntu" panose="020B0504030602030204" pitchFamily="34" charset="0"/>
                <a:ea typeface="Ubuntu"/>
                <a:cs typeface="Ubuntu"/>
                <a:sym typeface="Ubuntu"/>
                <a:hlinkClick r:id="rId6"/>
              </a:rPr>
              <a:t>https://www.how2shout.com/linux/3-ways-to-install-net-6-dotnet-on-ubuntu-20-04-lts-focal-fossa/</a:t>
            </a:r>
            <a:endParaRPr lang="en-US" altLang="ko" sz="1400" u="sng" dirty="0">
              <a:solidFill>
                <a:schemeClr val="dk1"/>
              </a:solidFill>
              <a:latin typeface="Ubuntu" panose="020B0504030602030204" pitchFamily="34" charset="0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hlinkClick r:id="rId7"/>
              </a:rPr>
              <a:t>ASP.NET Core fundamentals overview | Microsoft Learn</a:t>
            </a:r>
            <a:endParaRPr sz="1400" dirty="0">
              <a:solidFill>
                <a:schemeClr val="dk1"/>
              </a:solidFill>
              <a:latin typeface="Ubuntu" panose="020B0504030602030204" pitchFamily="34" charset="0"/>
              <a:ea typeface="Ubuntu"/>
              <a:cs typeface="Ubuntu"/>
              <a:sym typeface="Ubuntu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63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/>
          <p:nvPr/>
        </p:nvSpPr>
        <p:spPr>
          <a:xfrm>
            <a:off x="1692050" y="0"/>
            <a:ext cx="7452000" cy="31728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ctrTitle"/>
          </p:nvPr>
        </p:nvSpPr>
        <p:spPr>
          <a:xfrm>
            <a:off x="1931625" y="109725"/>
            <a:ext cx="69852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Thank you!</a:t>
            </a:r>
            <a:endParaRPr sz="3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0" y="373400"/>
            <a:ext cx="1443350" cy="14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 rotWithShape="1">
          <a:blip r:embed="rId4">
            <a:alphaModFix/>
          </a:blip>
          <a:srcRect t="26178" b="23448"/>
          <a:stretch/>
        </p:blipFill>
        <p:spPr>
          <a:xfrm>
            <a:off x="1692050" y="3172800"/>
            <a:ext cx="7452000" cy="19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"/>
                <a:ea typeface="Ubuntu"/>
                <a:cs typeface="Ubuntu"/>
                <a:sym typeface="Ubuntu"/>
              </a:rPr>
              <a:t>[Page title here]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[Content here]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7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50" y="1005400"/>
            <a:ext cx="6541775" cy="23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5100" y="2933600"/>
            <a:ext cx="4344199" cy="22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Ubuntu"/>
                <a:ea typeface="Ubuntu"/>
                <a:cs typeface="Ubuntu"/>
                <a:sym typeface="Ubuntu"/>
              </a:rPr>
              <a:t>[Page title here]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.NET developers are now able to install </a:t>
            </a:r>
            <a:r>
              <a:rPr lang="ko" dirty="0">
                <a:solidFill>
                  <a:schemeClr val="tx1"/>
                </a:solidFill>
                <a:highlight>
                  <a:srgbClr val="FFFF00"/>
                </a:highlight>
                <a:latin typeface="Ubuntu"/>
                <a:ea typeface="Ubuntu"/>
                <a:cs typeface="Ubuntu"/>
                <a:sym typeface="Ubuntu"/>
              </a:rPr>
              <a:t>the ASP.NET and .NET SDK and runtimes from Ubuntu 22.04 LTS </a:t>
            </a: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with a single “apt install” command</a:t>
            </a:r>
            <a:endParaRPr lang="en-US" altLang="ko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Canonical releases new, </a:t>
            </a:r>
            <a:r>
              <a:rPr lang="ko" dirty="0">
                <a:solidFill>
                  <a:schemeClr val="tx1"/>
                </a:solidFill>
                <a:highlight>
                  <a:srgbClr val="FFFF00"/>
                </a:highlight>
                <a:latin typeface="Ubuntu"/>
                <a:ea typeface="Ubuntu"/>
                <a:cs typeface="Ubuntu"/>
                <a:sym typeface="Ubuntu"/>
              </a:rPr>
              <a:t>ultra-small OCI-compliant appliance images</a:t>
            </a: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, without a shell or package manager, for both the .NET 6 LTS and ASP.NET runtimes</a:t>
            </a:r>
            <a:endParaRPr lang="en-US" altLang="ko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Microsoft and Canonical are collaborating to secure the software supply chain between .NET and Ubuntu and to provide enterprise-grade support</a:t>
            </a: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8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550" y="4745400"/>
            <a:ext cx="9144000" cy="393600"/>
          </a:xfrm>
          <a:prstGeom prst="rect">
            <a:avLst/>
          </a:prstGeom>
          <a:solidFill>
            <a:srgbClr val="E95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78125" y="292625"/>
            <a:ext cx="77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dirty="0">
                <a:latin typeface="Ubuntu"/>
                <a:ea typeface="Ubuntu"/>
                <a:cs typeface="Ubuntu"/>
                <a:sym typeface="Ubuntu"/>
              </a:rPr>
              <a:t>Install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the</a:t>
            </a:r>
            <a:r>
              <a:rPr lang="ko" dirty="0">
                <a:latin typeface="Ubuntu"/>
                <a:ea typeface="Ubuntu"/>
                <a:cs typeface="Ubuntu"/>
                <a:sym typeface="Ubuntu"/>
              </a:rPr>
              <a:t> .NET 6 on Ubuntu</a:t>
            </a:r>
            <a:r>
              <a:rPr lang="en-US" altLang="ko" dirty="0">
                <a:latin typeface="Ubuntu"/>
                <a:ea typeface="Ubuntu"/>
                <a:cs typeface="Ubuntu"/>
                <a:sym typeface="Ubuntu"/>
              </a:rPr>
              <a:t> 22.04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048725"/>
            <a:ext cx="8160900" cy="3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# quickly install a bundle with both the SDK and the runtime</a:t>
            </a: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sudo apt update &amp;&amp; sudo </a:t>
            </a:r>
            <a:r>
              <a:rPr lang="ko" dirty="0">
                <a:solidFill>
                  <a:schemeClr val="tx1"/>
                </a:solidFill>
                <a:highlight>
                  <a:srgbClr val="FFFF00"/>
                </a:highlight>
                <a:latin typeface="Ubuntu"/>
                <a:ea typeface="Ubuntu"/>
                <a:cs typeface="Ubuntu"/>
                <a:sym typeface="Ubuntu"/>
              </a:rPr>
              <a:t>apt install dotnet6</a:t>
            </a:r>
            <a:endParaRPr lang="en-US" altLang="ko" dirty="0">
              <a:solidFill>
                <a:schemeClr val="tx1"/>
              </a:solidFill>
              <a:highlight>
                <a:srgbClr val="FFFF00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# or cherry-pick only the dependencies you need to develop or run</a:t>
            </a: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sudo </a:t>
            </a:r>
            <a:r>
              <a:rPr lang="ko" dirty="0">
                <a:solidFill>
                  <a:schemeClr val="tx1"/>
                </a:solidFill>
                <a:highlight>
                  <a:srgbClr val="FFFF00"/>
                </a:highlight>
                <a:latin typeface="Ubuntu"/>
                <a:ea typeface="Ubuntu"/>
                <a:cs typeface="Ubuntu"/>
                <a:sym typeface="Ubuntu"/>
              </a:rPr>
              <a:t>apt install dotnet-sdk-6.0</a:t>
            </a:r>
            <a:endParaRPr dirty="0">
              <a:solidFill>
                <a:schemeClr val="tx1"/>
              </a:solidFill>
              <a:highlight>
                <a:srgbClr val="FFFF00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sudo </a:t>
            </a:r>
            <a:r>
              <a:rPr lang="ko" dirty="0">
                <a:solidFill>
                  <a:schemeClr val="tx1"/>
                </a:solidFill>
                <a:highlight>
                  <a:srgbClr val="FFFF00"/>
                </a:highlight>
                <a:latin typeface="Ubuntu"/>
                <a:ea typeface="Ubuntu"/>
                <a:cs typeface="Ubuntu"/>
                <a:sym typeface="Ubuntu"/>
              </a:rPr>
              <a:t>apt install dotnet-runtime-6.</a:t>
            </a:r>
            <a:r>
              <a:rPr lang="en-US" altLang="ko" dirty="0">
                <a:solidFill>
                  <a:schemeClr val="tx1"/>
                </a:solidFill>
                <a:highlight>
                  <a:srgbClr val="FFFF00"/>
                </a:highlight>
                <a:latin typeface="Ubuntu"/>
                <a:ea typeface="Ubuntu"/>
                <a:cs typeface="Ubuntu"/>
                <a:sym typeface="Ubuntu"/>
              </a:rPr>
              <a:t>0</a:t>
            </a:r>
            <a:endParaRPr dirty="0">
              <a:solidFill>
                <a:schemeClr val="tx1"/>
              </a:solidFill>
              <a:highlight>
                <a:srgbClr val="FFFF00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sudo </a:t>
            </a:r>
            <a:r>
              <a:rPr lang="ko" dirty="0">
                <a:solidFill>
                  <a:schemeClr val="tx1"/>
                </a:solidFill>
                <a:highlight>
                  <a:srgbClr val="FFFF00"/>
                </a:highlight>
                <a:latin typeface="Ubuntu"/>
                <a:ea typeface="Ubuntu"/>
                <a:cs typeface="Ubuntu"/>
                <a:sym typeface="Ubuntu"/>
              </a:rPr>
              <a:t>apt install aspnetcore-runtime-6.0</a:t>
            </a:r>
            <a:endParaRPr dirty="0">
              <a:solidFill>
                <a:schemeClr val="tx1"/>
              </a:solidFill>
              <a:highlight>
                <a:srgbClr val="FFFF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625"/>
            <a:ext cx="572701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9</a:t>
            </a:fld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108550" y="4766875"/>
            <a:ext cx="636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UbuCon</a:t>
            </a:r>
            <a:r>
              <a:rPr lang="en-US" altLang="ko" sz="10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Asia 2022</a:t>
            </a:r>
            <a:r>
              <a:rPr lang="en-US" altLang="ko" sz="1000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| .NET Core development  on Ubuntu 22.04</a:t>
            </a:r>
            <a:endParaRPr lang="en-US" sz="1000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0D7F22-B8D4-4EE5-BF99-ED7B2303C95E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5691</Words>
  <Application>Microsoft Office PowerPoint</Application>
  <PresentationFormat>On-screen Show (16:9)</PresentationFormat>
  <Paragraphs>722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Segoe UI</vt:lpstr>
      <vt:lpstr>Ubuntu</vt:lpstr>
      <vt:lpstr>Simple Light</vt:lpstr>
      <vt:lpstr>.NET Core development  on Ubuntu 22.04</vt:lpstr>
      <vt:lpstr>Topics</vt:lpstr>
      <vt:lpstr>Prerequisite</vt:lpstr>
      <vt:lpstr>What is the .NET?</vt:lpstr>
      <vt:lpstr>What is .NET (Core) ?</vt:lpstr>
      <vt:lpstr>What is .NET (Core) ?</vt:lpstr>
      <vt:lpstr>[Page title here]</vt:lpstr>
      <vt:lpstr>[Page title here]</vt:lpstr>
      <vt:lpstr>Install the .NET 6 on Ubuntu 22.04</vt:lpstr>
      <vt:lpstr>Install the .NET 6 on Ubuntu 22.04</vt:lpstr>
      <vt:lpstr>Install the .NET 6 on Ubuntu (20.04, 18.04, 16.04)  </vt:lpstr>
      <vt:lpstr>Install .NET 6 on Ubuntu 22.04  </vt:lpstr>
      <vt:lpstr>dotnet command  </vt:lpstr>
      <vt:lpstr>Install the .NET 6 on Ubuntu  </vt:lpstr>
      <vt:lpstr>Install the .NET 6 on Ubuntu  </vt:lpstr>
      <vt:lpstr>Install the .NET 6 on Ubuntu  </vt:lpstr>
      <vt:lpstr>C# Program</vt:lpstr>
      <vt:lpstr>Create a C# console app  </vt:lpstr>
      <vt:lpstr> </vt:lpstr>
      <vt:lpstr>Implement Main </vt:lpstr>
      <vt:lpstr>Demo  </vt:lpstr>
      <vt:lpstr>What is the ASP.NET?  </vt:lpstr>
      <vt:lpstr>ASP.NET Core</vt:lpstr>
      <vt:lpstr>ASP.NET Core vs ASP.NET 4.x  </vt:lpstr>
      <vt:lpstr>Developing ASP.NET Core apps</vt:lpstr>
      <vt:lpstr>Razor Pages App</vt:lpstr>
      <vt:lpstr>MVC vs. Rage Pages</vt:lpstr>
      <vt:lpstr>Create a Razor Pages App </vt:lpstr>
      <vt:lpstr>Project files for Razor Pages</vt:lpstr>
      <vt:lpstr>Program.cs</vt:lpstr>
      <vt:lpstr>Middleware in ASP.NET Core apps</vt:lpstr>
      <vt:lpstr>Run a Razor Pages Web on Ubuntu</vt:lpstr>
      <vt:lpstr>Run a Razor Pages Web on Ubuntu</vt:lpstr>
      <vt:lpstr>Run a Razor Pages Web on Ubuntu</vt:lpstr>
      <vt:lpstr>Run a Razor Pages Web on Ubuntu</vt:lpstr>
      <vt:lpstr>cshtml, cshtml.cs Razor Pages App</vt:lpstr>
      <vt:lpstr>Add a model to a Razor Pages app</vt:lpstr>
      <vt:lpstr>Add a model to a Razor Pages app</vt:lpstr>
      <vt:lpstr>Demo</vt:lpstr>
      <vt:lpstr>Add a model to a Razor Pages app</vt:lpstr>
      <vt:lpstr>Adding a model to a Razor Pages App</vt:lpstr>
      <vt:lpstr>Host and deploy ASP.NET Core</vt:lpstr>
      <vt:lpstr>Deploy ASP.NET Core app to VM</vt:lpstr>
      <vt:lpstr>Deploy ASP.NET Core app to VM</vt:lpstr>
      <vt:lpstr>Deploy ASP.NET Core app to VM</vt:lpstr>
      <vt:lpstr>Deploy ASP.NET Core app to VM</vt:lpstr>
      <vt:lpstr>Deploy ASP.NET Core app to VM</vt:lpstr>
      <vt:lpstr>Deploy ASP.NET Core app to VM</vt:lpstr>
      <vt:lpstr>Deploy ASP.NET Core app to VM</vt:lpstr>
      <vt:lpstr>Deploy ASP.NET Core app to VM</vt:lpstr>
      <vt:lpstr>Deploy ASP.NET Core app to VM</vt:lpstr>
      <vt:lpstr>Deploying the app to VM</vt:lpstr>
      <vt:lpstr>Deploying the app to VM</vt:lpstr>
      <vt:lpstr>Deploying the app to VM</vt:lpstr>
      <vt:lpstr>Deploying the app to Docker Container</vt:lpstr>
      <vt:lpstr>Deploying the app to Docker Container</vt:lpstr>
      <vt:lpstr>Deploying the app to Docker Container</vt:lpstr>
      <vt:lpstr>Deploying the app to Docker Container</vt:lpstr>
      <vt:lpstr>Deploy ASP.NET Core app to Docker Container</vt:lpstr>
      <vt:lpstr>Deploy ASP.NET Core app to Docker Container</vt:lpstr>
      <vt:lpstr>Deploy ASP.NET Core app to Azure App Service</vt:lpstr>
      <vt:lpstr>Deploy ASP.NET Core app to Azure App Service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development  on Ubuntu 22.04</dc:title>
  <cp:lastModifiedBy>Yeongseon Choe</cp:lastModifiedBy>
  <cp:revision>1</cp:revision>
  <dcterms:modified xsi:type="dcterms:W3CDTF">2022-11-22T07:05:01Z</dcterms:modified>
</cp:coreProperties>
</file>