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1" d="100"/>
          <a:sy n="161" d="100"/>
        </p:scale>
        <p:origin x="-17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5305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2275" y="0"/>
            <a:ext cx="8791649" cy="55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TSRSBIL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275"/>
            <a:ext cx="3352800" cy="37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00" y="1194275"/>
            <a:ext cx="4393250" cy="37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Sleepwake vs NOSLEEP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Both only available in certain jobs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Print output on demand without using Job Submission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Uses Collector tables and SOADEST/TOADEST settings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Sleepwake: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System checks every XX seconds for output to print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Only in TSRCBIL, not part of TSRRBIL/TSRSBIL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rgbClr val="41404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NOSLEEP: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Inverse of Sleepwake; as soon as collector table populated, NOSLEEP “wakes up”     and prints request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Only in TSRRBIL/TSRSBIL, not in TSRCBIL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rgbClr val="41404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Selection Mode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There are four Selection Modes possible when running bills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Individual Mode – parm 4 is ID numbers; parms 6-9 are empty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Collector Mode – parm 4 is COLLECTOR; parms 6-9 are empty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Pop Sel Mode – parms 6, 7, 8, and 9 are filled; parm 4 is blank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Mass Mode – parms 4, 6, 7, 8, and 9 are empty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rgbClr val="41404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You can also specify whether Person or Company accounts (or both) will be included using a job parameter (26/25/--)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The selection mode determines whether Account Billable is observed (as noted on TSAACCT).  Individual mode ignores Account Billable, all other modes observe Account Billable.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Individual and Collector modes can ONLY be used with Invoice/SchedInv.  If Statement and Individual mode requested the system will produce Invoice for the requested IDs instead.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Selection Mode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8230799" cy="3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20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Collector Mode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7F09"/>
                </a:solidFill>
              </a:rPr>
              <a:t>•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Collector populated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SFAREGS checkbox Print Bill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TSAAREV Options: Request Invoice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TSASPAY Options: Request Invoice (must be in Cashier Data block)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20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Pop Sel Mode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7F09"/>
                </a:solidFill>
              </a:rPr>
              <a:t>•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If a student is in the PopSel but does not meet the Schedule Bill Selection rules, a bill is still generated but will have either a blank schedule, blank charges/anticipated credits, or both blank.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7F09"/>
                </a:solidFill>
              </a:rPr>
              <a:t>•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New TSRSBIL parm 24 can exclude these records so they don’t generate in SchedInv mode only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Mode: Invoicing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Invoicing and Statement: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Not Term Based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TSRCBIL or TSRRBIL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Optional messages defined on TGAMESG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Only performs APPLYCRED based on parm (22/21/19) = 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Invoicing only: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Not considered Update Mode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If ApplyCred used produces Memos for C/E and deposits NOT released.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Can run for an ID or Collector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Generates a statement number sequence on TBBSTMT which is later deleted.  This is why you will see gaps in numbers here.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Header says Billing Invoice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Mode: Statement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Invoicing and Statement: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Not Term Based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TSRCBIL or TSRRBIL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Optional messages defined on TGAMESG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Only performs APPLYCRED based on parm (22/21/19) = 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Statement only: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Considered Update Mode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Generates Invoice number for billed transactions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600" i="1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This is the only mode that generates Invoice Numbers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Bill, Due, and Statement dates assigned to billed transactions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Can not be run for an individual or from a collector table if so, will automatically revert to INVOICING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16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Header says Billing Statement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Mode: SchedInv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8256599" cy="3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Schedinv and Schedstmt: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Term Based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TSRCBIL or TSRSBIL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Ignores many TSRCBIL parameters using TSASBRL values instead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Ability to include student schedule data with financial bill data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Additional billing parameters defined on Schedule/Bill Rules form, TSASBRL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Optional messages defined on TSASBRL (not TGAMESG)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Does not produce Invoice numbers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Only performs APPLYCRED based on parm (22/21/19)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Schedinv only: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Not considered Update Mode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If ApplyCred used produces Memos, deposits NOT released.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Can run for an ID or Collector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Generates a statement number sequence on TBBSTMT which is later deleted.  This is why you will see gaps in numbers here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RUN MODE: SchedStmt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1050"/>
            <a:ext cx="7664624" cy="37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 Tip 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GUISRCH – look up an ID using email or telephone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2065475"/>
            <a:ext cx="88963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As of AR 8.5, no more updates will be performed on TSRCBIL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TSRCBIL will be retired at some point in the future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TSRRBIL includes all features of Regular Bill from TSRCBIL and a few new 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TSRSBIL includes all features of Schedule Bill from TSRCBIL and a few new 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You can choose to use one or both depending on your needs (summarized bill vs detailed bill)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E-Bill works with both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Sleepwake replaced with NOSLEEP in the new processes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1523" cy="51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First Nine Parameters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275"/>
            <a:ext cx="7684999" cy="39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7400700" cy="374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4800"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75" y="1386975"/>
            <a:ext cx="4713274" cy="370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829"/>
              <a:buFont typeface="Arial"/>
              <a:buNone/>
            </a:pPr>
            <a:r>
              <a:rPr lang="en" sz="4100" b="1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rPr>
              <a:t>AR Billing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rPr>
              <a:t>TSRCBIL/TSRRBIL/TSRSBIL – Which Should You Use?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Wes Brinkerhoff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SUU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F07F09"/>
                </a:solidFill>
              </a:rPr>
              <a:t>•</a:t>
            </a:r>
            <a:r>
              <a:rPr lang="en" sz="19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In AR 8.5, TSRCBIL was split into two new and separate processes because its was getting too complicated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TSRRBIL – Student Regular Bill (35 parameters)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F07F09"/>
                </a:solidFill>
              </a:rPr>
              <a:t>•</a:t>
            </a:r>
            <a:r>
              <a:rPr lang="en" sz="17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TSRSBIL – Student Schedule Bill (27 parameters)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rgbClr val="41404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F07F09"/>
                </a:solidFill>
              </a:rPr>
              <a:t>•</a:t>
            </a:r>
            <a:r>
              <a:rPr lang="en" sz="19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TSRCBIL will continue to exist for now but no new updates to it’s functionality will be implemented.  Change requests and defects will only be resolved in the two new processes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F07F09"/>
                </a:solidFill>
              </a:rPr>
              <a:t>•</a:t>
            </a:r>
            <a:r>
              <a:rPr lang="en" sz="19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Purpose of this session is to compare the processes in order to better understand when to use one or the other.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900" b="1">
              <a:solidFill>
                <a:srgbClr val="462F8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07F09"/>
                </a:solidFill>
              </a:rPr>
              <a:t>•</a:t>
            </a:r>
            <a:r>
              <a:rPr lang="en" sz="20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New from the Old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7F09"/>
                </a:solidFill>
              </a:rPr>
              <a:t>    •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Run Modes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7F09"/>
                </a:solidFill>
              </a:rPr>
              <a:t>•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TSRRBIL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New Features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Bill Sections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7F09"/>
                </a:solidFill>
              </a:rPr>
              <a:t>•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TSRSBIL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Additional Bill Rule Parameters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New Features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ED374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Bill Sections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7F09"/>
                </a:solidFill>
              </a:rPr>
              <a:t>•</a:t>
            </a:r>
            <a:r>
              <a:rPr lang="en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Sleepwake vs NOSLEEP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TSRRBIL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26042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975"/>
            <a:ext cx="3235624" cy="395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625" y="1185975"/>
            <a:ext cx="4653650" cy="3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TSRRBIL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26042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5300"/>
            <a:ext cx="3409950" cy="393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350" y="1359999"/>
            <a:ext cx="4314024" cy="39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Modes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TSRCBIL has 5 run modes for parm 15: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APPLYCRED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INVOICE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STATEMENT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SCHEDINV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SCHEDSTMT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TSRRBIL has 3 run modes for parm 14: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APPLYCRED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INVOICE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STATEMENT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TSRSBIL has 3 run modes for parm 14: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APPLYCRED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SCHEDINV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SCHEDSTMT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TSRSBIL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05300"/>
            <a:ext cx="3725999" cy="416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TSRCBIL had many parameters that were not relevant to Schedule run modes but were required and had to be filled out.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These parameters were not needed because most were included in TSASBRL rule options (pink/green)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 b="1">
                <a:solidFill>
                  <a:srgbClr val="462F89"/>
                </a:solidFill>
                <a:latin typeface="Verdana"/>
                <a:ea typeface="Verdana"/>
                <a:cs typeface="Verdana"/>
                <a:sym typeface="Verdana"/>
              </a:rPr>
              <a:t>Some are not relevant to the Schedule Mode structure (red)</a:t>
            </a:r>
          </a:p>
          <a:p>
            <a:pPr marL="457200" lvl="0" indent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Future Charges are always summarized</a:t>
            </a:r>
          </a:p>
          <a:p>
            <a:pPr lvl="0" indent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No future date value is relevant</a:t>
            </a:r>
          </a:p>
          <a:p>
            <a:pPr marL="457200" lvl="0" indent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07F09"/>
                </a:solidFill>
              </a:rPr>
              <a:t>•</a:t>
            </a:r>
            <a:r>
              <a:rPr lang="en" sz="1400">
                <a:solidFill>
                  <a:srgbClr val="414042"/>
                </a:solidFill>
                <a:latin typeface="Verdana"/>
                <a:ea typeface="Verdana"/>
                <a:cs typeface="Verdana"/>
                <a:sym typeface="Verdana"/>
              </a:rPr>
              <a:t>Schedule Bill only includes students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400" y="1205300"/>
            <a:ext cx="3352800" cy="44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Office PowerPoint</Application>
  <PresentationFormat>On-screen Show (16:9)</PresentationFormat>
  <Paragraphs>130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lesson-plan</vt:lpstr>
      <vt:lpstr>PowerPoint Presentation</vt:lpstr>
      <vt:lpstr>PowerPoint Presentation</vt:lpstr>
      <vt:lpstr>AR Billing TSRCBIL/TSRRBIL/TSRSBIL – Which Should You Use?</vt:lpstr>
      <vt:lpstr>Introduction</vt:lpstr>
      <vt:lpstr>Agenda</vt:lpstr>
      <vt:lpstr>TSRRBIL</vt:lpstr>
      <vt:lpstr>TSRRBIL</vt:lpstr>
      <vt:lpstr>Run Modes</vt:lpstr>
      <vt:lpstr>TSRSBIL</vt:lpstr>
      <vt:lpstr>TSRSBIL</vt:lpstr>
      <vt:lpstr>Sleepwake vs NOSLEEP</vt:lpstr>
      <vt:lpstr>Selection Mode</vt:lpstr>
      <vt:lpstr>Selection Mode</vt:lpstr>
      <vt:lpstr>Run Mode: Invoicing</vt:lpstr>
      <vt:lpstr>Run Mode: Statement</vt:lpstr>
      <vt:lpstr>Run Mode: SchedInv</vt:lpstr>
      <vt:lpstr>RUN MODE: SchedStmt</vt:lpstr>
      <vt:lpstr>Bonus Tip </vt:lpstr>
      <vt:lpstr>Summary</vt:lpstr>
      <vt:lpstr>First Nine Parameters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Brinkerhoff</dc:creator>
  <cp:lastModifiedBy>Wes Brinkerhoff</cp:lastModifiedBy>
  <cp:revision>1</cp:revision>
  <dcterms:modified xsi:type="dcterms:W3CDTF">2015-05-18T17:12:07Z</dcterms:modified>
</cp:coreProperties>
</file>