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958"/>
    <a:srgbClr val="D4E9FF"/>
    <a:srgbClr val="C1E0FF"/>
    <a:srgbClr val="54432F"/>
    <a:srgbClr val="99864B"/>
    <a:srgbClr val="022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0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solidFill>
                  <a:srgbClr val="022B68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A070-80AB-B544-9A8C-1802EBBBD33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A070-80AB-B544-9A8C-1802EBBBD33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A070-80AB-B544-9A8C-1802EBBBD33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>
                  <a:lumMod val="60000"/>
                  <a:lumOff val="40000"/>
                </a:schemeClr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A070-80AB-B544-9A8C-1802EBBBD33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A070-80AB-B544-9A8C-1802EBBBD33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A070-80AB-B544-9A8C-1802EBBBD33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A070-80AB-B544-9A8C-1802EBBBD33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A070-80AB-B544-9A8C-1802EBBBD33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A070-80AB-B544-9A8C-1802EBBBD33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bg1">
                <a:alpha val="14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kern="1200">
                <a:solidFill>
                  <a:srgbClr val="022B68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A070-80AB-B544-9A8C-1802EBBBD33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rgbClr val="022B68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bg1">
                <a:alpha val="32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kern="1200">
                <a:solidFill>
                  <a:srgbClr val="022B68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A070-80AB-B544-9A8C-1802EBBBD33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0A80-E872-44E8-BC8C-884F2AA0792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7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1A070-80AB-B544-9A8C-1802EBBBD33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 descr="stackedlogo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6109447" y="5549900"/>
            <a:ext cx="2667000" cy="1003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rgbClr val="042958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Font typeface="Wingdings" pitchFamily="2" charset="2"/>
        <a:buChar char=""/>
        <a:defRPr sz="2400" kern="1200">
          <a:solidFill>
            <a:srgbClr val="042958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itchFamily="2" charset="2"/>
        <a:buChar char=""/>
        <a:defRPr sz="2200" kern="1200">
          <a:solidFill>
            <a:srgbClr val="042958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itchFamily="2" charset="2"/>
        <a:buChar char=""/>
        <a:defRPr sz="2000" kern="1200">
          <a:solidFill>
            <a:srgbClr val="042958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itchFamily="2" charset="2"/>
        <a:buChar char=""/>
        <a:defRPr sz="1800" kern="1200">
          <a:solidFill>
            <a:srgbClr val="042958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itchFamily="2" charset="2"/>
        <a:buChar char=""/>
        <a:defRPr sz="1800" kern="1200">
          <a:solidFill>
            <a:srgbClr val="04295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u.edu/radio/index.php/7-tips-for-using-the-new-usu-registration-system/" TargetMode="External"/><Relationship Id="rId2" Type="http://schemas.openxmlformats.org/officeDocument/2006/relationships/hyperlink" Target="https://usu.service-now.com/services/kb_view.do?sysparm_article=KB001312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u.edu/radio/index.php/10-best-reactions-to-the-new-registration-syste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Banner XE Registration LIVE and in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Carl Ellsworth, Enterprise Data 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SOATERM</a:t>
            </a:r>
            <a:r>
              <a:rPr lang="en-US" dirty="0">
                <a:effectLst/>
              </a:rPr>
              <a:t> - new entries for Banner XE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Self-service Options </a:t>
            </a:r>
          </a:p>
          <a:p>
            <a:pPr lvl="1"/>
            <a:r>
              <a:rPr lang="en-US" dirty="0"/>
              <a:t>allow students to select conditional add drop</a:t>
            </a:r>
          </a:p>
          <a:p>
            <a:r>
              <a:rPr lang="en-US" dirty="0"/>
              <a:t>Self-Service Planning </a:t>
            </a:r>
          </a:p>
          <a:p>
            <a:pPr lvl="1"/>
            <a:r>
              <a:rPr lang="en-US" dirty="0"/>
              <a:t>all the options to enable registration plans, had to leave third party degree audits disabled due to incompatible version of </a:t>
            </a:r>
            <a:r>
              <a:rPr lang="en-US" dirty="0" err="1"/>
              <a:t>Degreeworks</a:t>
            </a:r>
            <a:endParaRPr lang="en-US" dirty="0"/>
          </a:p>
          <a:p>
            <a:r>
              <a:rPr lang="en-US" dirty="0"/>
              <a:t>Class Options Change Controls </a:t>
            </a:r>
          </a:p>
          <a:p>
            <a:pPr lvl="1"/>
            <a:r>
              <a:rPr lang="en-US" dirty="0"/>
              <a:t>Change Credit Hours - needed for variable credit hour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9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SOAWSCR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500" dirty="0"/>
              <a:t>must be changed for EACH </a:t>
            </a:r>
            <a:r>
              <a:rPr lang="en-US" sz="4500" dirty="0" smtClean="0"/>
              <a:t>persona</a:t>
            </a:r>
          </a:p>
          <a:p>
            <a:r>
              <a:rPr lang="en-US" sz="4500" dirty="0" smtClean="0"/>
              <a:t>decided </a:t>
            </a:r>
            <a:r>
              <a:rPr lang="en-US" sz="4500" dirty="0"/>
              <a:t>to put default settings at beginning of time 000000</a:t>
            </a:r>
            <a:r>
              <a:rPr lang="en-US" sz="4500" dirty="0" smtClean="0"/>
              <a:t>)</a:t>
            </a:r>
          </a:p>
          <a:p>
            <a:r>
              <a:rPr lang="en-US" sz="4500" dirty="0"/>
              <a:t>1000 - Landing Page</a:t>
            </a:r>
          </a:p>
          <a:p>
            <a:r>
              <a:rPr lang="en-US" sz="4500" dirty="0"/>
              <a:t>10 - Class Search Basic</a:t>
            </a:r>
          </a:p>
          <a:p>
            <a:r>
              <a:rPr lang="en-US" sz="4500" dirty="0"/>
              <a:t>20 - Class Search Advanced</a:t>
            </a:r>
          </a:p>
          <a:p>
            <a:r>
              <a:rPr lang="en-US" sz="4500" dirty="0"/>
              <a:t>30 - Class Search Results</a:t>
            </a:r>
          </a:p>
          <a:p>
            <a:r>
              <a:rPr lang="en-US" sz="4500" dirty="0"/>
              <a:t>100 - Class Details Popup</a:t>
            </a:r>
          </a:p>
          <a:p>
            <a:r>
              <a:rPr lang="en-US" sz="4500" dirty="0"/>
              <a:t>150 - Faculty Card Popup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8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usu.service-now.com/services/kb_view.do?sysparm_article=KB0013129</a:t>
            </a:r>
            <a:r>
              <a:rPr lang="en-US" sz="2000" dirty="0" smtClean="0"/>
              <a:t> public knowledge base article with Registration Training Videos</a:t>
            </a:r>
          </a:p>
          <a:p>
            <a:r>
              <a:rPr lang="en-US" sz="2000" u="sng" dirty="0">
                <a:hlinkClick r:id="rId3"/>
              </a:rPr>
              <a:t>http://www.usu.edu/radio/index.php/7-tips-for-using-the-new-usu-registration-system</a:t>
            </a:r>
            <a:r>
              <a:rPr lang="en-US" sz="2000" u="sng" dirty="0" smtClean="0">
                <a:hlinkClick r:id="rId3"/>
              </a:rPr>
              <a:t>/</a:t>
            </a:r>
            <a:r>
              <a:rPr lang="en-US" sz="2000" dirty="0" smtClean="0"/>
              <a:t> </a:t>
            </a:r>
            <a:r>
              <a:rPr lang="en-US" sz="2000" b="1" dirty="0" smtClean="0"/>
              <a:t>student-written</a:t>
            </a:r>
            <a:r>
              <a:rPr lang="en-US" sz="2000" dirty="0" smtClean="0"/>
              <a:t> article giving tips and tricks for Banner 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Because Students are Hilarious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http://www.usu.edu/radio/index.php/10-best-reactions-to-the-new-registration-system/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5856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00350~1\AppData\Local\Temp\image001.png@01D0769C.8D50E8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70" y="2971800"/>
            <a:ext cx="7001235" cy="82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00350~1\AppData\Local\Temp\image002.png@01D0769C.8D50E8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69" y="3768724"/>
            <a:ext cx="7001235" cy="85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00350~1\AppData\Local\Temp\image003.png@01D0769C.8D50E8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38" y="4613230"/>
            <a:ext cx="6993298" cy="87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45354"/>
            <a:ext cx="6930405" cy="82164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7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Registration XE?</a:t>
            </a:r>
            <a:br>
              <a:rPr lang="en-US" dirty="0" smtClean="0"/>
            </a:br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Banner 8 - Oracle pessimistic locking</a:t>
            </a:r>
          </a:p>
          <a:p>
            <a:r>
              <a:rPr lang="en-US" dirty="0" smtClean="0"/>
              <a:t>USU specific issue of large bottleneck classes</a:t>
            </a:r>
          </a:p>
          <a:p>
            <a:r>
              <a:rPr lang="en-US" dirty="0" smtClean="0"/>
              <a:t>Massive registration spikes due to student behavior during priority registration</a:t>
            </a:r>
          </a:p>
          <a:p>
            <a:r>
              <a:rPr lang="en-US" dirty="0" smtClean="0"/>
              <a:t>Relationship with </a:t>
            </a:r>
            <a:r>
              <a:rPr lang="en-US" dirty="0" err="1" smtClean="0"/>
              <a:t>Ellucian</a:t>
            </a:r>
            <a:r>
              <a:rPr lang="en-US" dirty="0" smtClean="0"/>
              <a:t> as an Early Adopter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0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Banner XE Registration into development instance as soon as possible</a:t>
            </a:r>
          </a:p>
          <a:p>
            <a:r>
              <a:rPr lang="en-US" dirty="0" smtClean="0"/>
              <a:t>Through configuration and load testing, determine if it’s a better solution</a:t>
            </a:r>
          </a:p>
          <a:p>
            <a:r>
              <a:rPr lang="en-US" dirty="0" smtClean="0"/>
              <a:t>Further split up time-slotting</a:t>
            </a:r>
          </a:p>
        </p:txBody>
      </p:sp>
    </p:spTree>
    <p:extLst>
      <p:ext uri="{BB962C8B-B14F-4D97-AF65-F5344CB8AC3E}">
        <p14:creationId xmlns:p14="http://schemas.microsoft.com/office/powerpoint/2010/main" val="216231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hesitant administration and Registrar’s </a:t>
            </a:r>
            <a:r>
              <a:rPr lang="en-US" dirty="0" smtClean="0"/>
              <a:t>Office</a:t>
            </a:r>
          </a:p>
          <a:p>
            <a:pPr lvl="1"/>
            <a:r>
              <a:rPr lang="en-US" dirty="0" smtClean="0"/>
              <a:t>Concerned for student experience </a:t>
            </a:r>
            <a:r>
              <a:rPr lang="en-US" dirty="0" smtClean="0"/>
              <a:t>– </a:t>
            </a:r>
            <a:r>
              <a:rPr lang="en-US" dirty="0" smtClean="0"/>
              <a:t>change is hard</a:t>
            </a:r>
          </a:p>
          <a:p>
            <a:r>
              <a:rPr lang="en-US" dirty="0" smtClean="0"/>
              <a:t>Desire to run XE in </a:t>
            </a:r>
            <a:r>
              <a:rPr lang="en-US" dirty="0" smtClean="0"/>
              <a:t>tandem</a:t>
            </a:r>
          </a:p>
          <a:p>
            <a:pPr lvl="1"/>
            <a:r>
              <a:rPr lang="en-US" dirty="0" smtClean="0"/>
              <a:t>(doesn’t </a:t>
            </a:r>
            <a:r>
              <a:rPr lang="en-US" dirty="0" smtClean="0"/>
              <a:t>address USU issues)</a:t>
            </a:r>
          </a:p>
          <a:p>
            <a:r>
              <a:rPr lang="en-US" dirty="0" smtClean="0"/>
              <a:t>Change Management with no obvious champion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2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61" y="609600"/>
            <a:ext cx="8534839" cy="480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9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61" y="609600"/>
            <a:ext cx="8534838" cy="480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5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XE blew away Banner 8 in load testing, more on that in another session</a:t>
            </a:r>
          </a:p>
          <a:p>
            <a:r>
              <a:rPr lang="en-US" dirty="0" smtClean="0"/>
              <a:t>Students themselves championed the system</a:t>
            </a:r>
          </a:p>
          <a:p>
            <a:r>
              <a:rPr lang="en-US" dirty="0" smtClean="0"/>
              <a:t>Decided all or nothing on Registration XE</a:t>
            </a:r>
          </a:p>
          <a:p>
            <a:pPr lvl="1"/>
            <a:r>
              <a:rPr lang="en-US" dirty="0" smtClean="0"/>
              <a:t>“Do, or do not. There is no try.” -Yoda</a:t>
            </a:r>
          </a:p>
          <a:p>
            <a:r>
              <a:rPr lang="en-US" dirty="0" smtClean="0"/>
              <a:t>Multi-front advertising campaign and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8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seen lots of Banner XE demo’s on fictitious data. Here’s the real thing, customized to a real university’s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6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Instructional Method</a:t>
            </a:r>
          </a:p>
          <a:p>
            <a:r>
              <a:rPr lang="en-US" dirty="0" smtClean="0"/>
              <a:t>Cross-listed Classes</a:t>
            </a:r>
          </a:p>
          <a:p>
            <a:r>
              <a:rPr lang="en-US" dirty="0" smtClean="0"/>
              <a:t>Shopping cart mentality</a:t>
            </a:r>
          </a:p>
          <a:p>
            <a:r>
              <a:rPr lang="en-US" dirty="0" smtClean="0"/>
              <a:t>Concurrent enrollment</a:t>
            </a:r>
          </a:p>
          <a:p>
            <a:r>
              <a:rPr lang="en-US" dirty="0" smtClean="0"/>
              <a:t>GOBUMAP table – XE access</a:t>
            </a:r>
          </a:p>
          <a:p>
            <a:r>
              <a:rPr lang="en-US" dirty="0" smtClean="0"/>
              <a:t>GUAPPRF – disable ‘forgot pin’ options</a:t>
            </a:r>
          </a:p>
          <a:p>
            <a:r>
              <a:rPr lang="en-US" dirty="0" smtClean="0"/>
              <a:t>There is no SFAREGS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91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173</TotalTime>
  <Words>305</Words>
  <Application>Microsoft Office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Folio</vt:lpstr>
      <vt:lpstr>Banner XE Registration LIVE and in Production</vt:lpstr>
      <vt:lpstr>Why Registration XE? Why Now?</vt:lpstr>
      <vt:lpstr>The Plan</vt:lpstr>
      <vt:lpstr>Obstacles</vt:lpstr>
      <vt:lpstr>PowerPoint Presentation</vt:lpstr>
      <vt:lpstr>PowerPoint Presentation</vt:lpstr>
      <vt:lpstr>Success!</vt:lpstr>
      <vt:lpstr>Demo</vt:lpstr>
      <vt:lpstr>Lessons Learned</vt:lpstr>
      <vt:lpstr>SOATERM - new entries for Banner XE </vt:lpstr>
      <vt:lpstr>SOAWSCR</vt:lpstr>
      <vt:lpstr>Resources</vt:lpstr>
      <vt:lpstr>Because Students are Hilarious</vt:lpstr>
      <vt:lpstr>Thank You!</vt:lpstr>
    </vt:vector>
  </TitlesOfParts>
  <Company>Utah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Bell</dc:creator>
  <cp:lastModifiedBy>Carl Ellsworth</cp:lastModifiedBy>
  <cp:revision>14</cp:revision>
  <dcterms:created xsi:type="dcterms:W3CDTF">2008-10-17T17:19:54Z</dcterms:created>
  <dcterms:modified xsi:type="dcterms:W3CDTF">2015-05-15T16:42:37Z</dcterms:modified>
</cp:coreProperties>
</file>