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5"/>
  </p:notesMasterIdLst>
  <p:sldIdLst>
    <p:sldId id="256" r:id="rId2"/>
    <p:sldId id="257" r:id="rId3"/>
    <p:sldId id="258" r:id="rId4"/>
    <p:sldId id="260" r:id="rId5"/>
    <p:sldId id="261" r:id="rId6"/>
    <p:sldId id="262" r:id="rId7"/>
    <p:sldId id="268" r:id="rId8"/>
    <p:sldId id="269" r:id="rId9"/>
    <p:sldId id="270" r:id="rId10"/>
    <p:sldId id="271" r:id="rId11"/>
    <p:sldId id="272" r:id="rId12"/>
    <p:sldId id="273" r:id="rId13"/>
    <p:sldId id="285" r:id="rId14"/>
    <p:sldId id="284" r:id="rId15"/>
    <p:sldId id="286" r:id="rId16"/>
    <p:sldId id="287" r:id="rId17"/>
    <p:sldId id="293" r:id="rId18"/>
    <p:sldId id="294" r:id="rId19"/>
    <p:sldId id="295" r:id="rId20"/>
    <p:sldId id="296" r:id="rId21"/>
    <p:sldId id="297" r:id="rId22"/>
    <p:sldId id="289" r:id="rId23"/>
    <p:sldId id="288" r:id="rId24"/>
    <p:sldId id="290" r:id="rId25"/>
    <p:sldId id="291" r:id="rId26"/>
    <p:sldId id="298" r:id="rId27"/>
    <p:sldId id="299" r:id="rId28"/>
    <p:sldId id="300" r:id="rId29"/>
    <p:sldId id="302" r:id="rId30"/>
    <p:sldId id="301" r:id="rId31"/>
    <p:sldId id="303" r:id="rId32"/>
    <p:sldId id="304" r:id="rId33"/>
    <p:sldId id="305" r:id="rId34"/>
    <p:sldId id="306" r:id="rId35"/>
    <p:sldId id="307" r:id="rId36"/>
    <p:sldId id="308" r:id="rId37"/>
    <p:sldId id="309" r:id="rId38"/>
    <p:sldId id="310" r:id="rId39"/>
    <p:sldId id="311" r:id="rId40"/>
    <p:sldId id="312" r:id="rId41"/>
    <p:sldId id="314" r:id="rId42"/>
    <p:sldId id="313" r:id="rId43"/>
    <p:sldId id="292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F74D4A-B532-43D5-B426-6BF19D04EF8D}" type="doc">
      <dgm:prSet loTypeId="urn:microsoft.com/office/officeart/2011/layout/CircleProcess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1672EBD-BD8A-4FD5-8E17-117D1ED14AA8}">
      <dgm:prSet phldrT="[Text]"/>
      <dgm:spPr/>
      <dgm:t>
        <a:bodyPr/>
        <a:lstStyle/>
        <a:p>
          <a:r>
            <a:rPr lang="en-US" dirty="0" smtClean="0"/>
            <a:t>Student requests late registration</a:t>
          </a:r>
          <a:endParaRPr lang="en-US" dirty="0"/>
        </a:p>
      </dgm:t>
    </dgm:pt>
    <dgm:pt modelId="{52B06F91-C1AE-4EA1-9D51-F96EA644E4E0}" type="parTrans" cxnId="{BEA0292E-D5D3-4923-BF76-4E87477375B3}">
      <dgm:prSet/>
      <dgm:spPr/>
      <dgm:t>
        <a:bodyPr/>
        <a:lstStyle/>
        <a:p>
          <a:endParaRPr lang="en-US"/>
        </a:p>
      </dgm:t>
    </dgm:pt>
    <dgm:pt modelId="{A03C002C-7309-42C6-9957-E1421AA6492A}" type="sibTrans" cxnId="{BEA0292E-D5D3-4923-BF76-4E87477375B3}">
      <dgm:prSet/>
      <dgm:spPr/>
      <dgm:t>
        <a:bodyPr/>
        <a:lstStyle/>
        <a:p>
          <a:endParaRPr lang="en-US"/>
        </a:p>
      </dgm:t>
    </dgm:pt>
    <dgm:pt modelId="{37663930-4953-4847-A4FD-2797E0CC9F38}">
      <dgm:prSet phldrT="[Text]"/>
      <dgm:spPr/>
      <dgm:t>
        <a:bodyPr/>
        <a:lstStyle/>
        <a:p>
          <a:r>
            <a:rPr lang="en-US" dirty="0" smtClean="0"/>
            <a:t>Instructor signs add card</a:t>
          </a:r>
          <a:endParaRPr lang="en-US" dirty="0"/>
        </a:p>
      </dgm:t>
    </dgm:pt>
    <dgm:pt modelId="{A954F040-5B8E-4F9F-99B0-86EE8A0E6153}" type="parTrans" cxnId="{794AF0B0-EED4-4CAF-A118-131C0FA3C0A6}">
      <dgm:prSet/>
      <dgm:spPr/>
      <dgm:t>
        <a:bodyPr/>
        <a:lstStyle/>
        <a:p>
          <a:endParaRPr lang="en-US"/>
        </a:p>
      </dgm:t>
    </dgm:pt>
    <dgm:pt modelId="{3715A8F0-8C5B-4378-857B-1BA51284D51E}" type="sibTrans" cxnId="{794AF0B0-EED4-4CAF-A118-131C0FA3C0A6}">
      <dgm:prSet/>
      <dgm:spPr/>
      <dgm:t>
        <a:bodyPr/>
        <a:lstStyle/>
        <a:p>
          <a:endParaRPr lang="en-US"/>
        </a:p>
      </dgm:t>
    </dgm:pt>
    <dgm:pt modelId="{00695F92-2A9F-4704-B10B-A20AB029AD58}">
      <dgm:prSet phldrT="[Text]"/>
      <dgm:spPr/>
      <dgm:t>
        <a:bodyPr/>
        <a:lstStyle/>
        <a:p>
          <a:r>
            <a:rPr lang="en-US" dirty="0" smtClean="0"/>
            <a:t>Student takes add card to department</a:t>
          </a:r>
          <a:endParaRPr lang="en-US" dirty="0"/>
        </a:p>
      </dgm:t>
    </dgm:pt>
    <dgm:pt modelId="{B06C45F3-77D8-4CAB-A5F0-6FDBBDC4735E}" type="parTrans" cxnId="{68B3F7B7-0E5B-4188-8953-49F291C18A42}">
      <dgm:prSet/>
      <dgm:spPr/>
      <dgm:t>
        <a:bodyPr/>
        <a:lstStyle/>
        <a:p>
          <a:endParaRPr lang="en-US"/>
        </a:p>
      </dgm:t>
    </dgm:pt>
    <dgm:pt modelId="{6F022C8C-0E28-42BC-9D0C-610D0B9A28C7}" type="sibTrans" cxnId="{68B3F7B7-0E5B-4188-8953-49F291C18A42}">
      <dgm:prSet/>
      <dgm:spPr/>
      <dgm:t>
        <a:bodyPr/>
        <a:lstStyle/>
        <a:p>
          <a:endParaRPr lang="en-US"/>
        </a:p>
      </dgm:t>
    </dgm:pt>
    <dgm:pt modelId="{AB6B6817-8C05-441A-A4B6-B4D38C0BFAB5}">
      <dgm:prSet phldrT="[Text]"/>
      <dgm:spPr/>
      <dgm:t>
        <a:bodyPr/>
        <a:lstStyle/>
        <a:p>
          <a:r>
            <a:rPr lang="en-US" dirty="0" smtClean="0"/>
            <a:t>Department stamps add card</a:t>
          </a:r>
          <a:endParaRPr lang="en-US" dirty="0"/>
        </a:p>
      </dgm:t>
    </dgm:pt>
    <dgm:pt modelId="{721973E1-142F-4307-97FB-B8491A439A7E}" type="parTrans" cxnId="{66C9280B-D9CD-4A8B-A6E2-75FFBB8C33AF}">
      <dgm:prSet/>
      <dgm:spPr/>
      <dgm:t>
        <a:bodyPr/>
        <a:lstStyle/>
        <a:p>
          <a:endParaRPr lang="en-US"/>
        </a:p>
      </dgm:t>
    </dgm:pt>
    <dgm:pt modelId="{B903E380-2484-455F-A12B-27755CF25E54}" type="sibTrans" cxnId="{66C9280B-D9CD-4A8B-A6E2-75FFBB8C33AF}">
      <dgm:prSet/>
      <dgm:spPr/>
      <dgm:t>
        <a:bodyPr/>
        <a:lstStyle/>
        <a:p>
          <a:endParaRPr lang="en-US"/>
        </a:p>
      </dgm:t>
    </dgm:pt>
    <dgm:pt modelId="{91129738-E44E-4EA3-849E-857C1EA9BD01}">
      <dgm:prSet phldrT="[Text]"/>
      <dgm:spPr/>
      <dgm:t>
        <a:bodyPr/>
        <a:lstStyle/>
        <a:p>
          <a:r>
            <a:rPr lang="en-US" dirty="0" smtClean="0"/>
            <a:t>Student takes add card to One-stop</a:t>
          </a:r>
          <a:endParaRPr lang="en-US" dirty="0"/>
        </a:p>
      </dgm:t>
    </dgm:pt>
    <dgm:pt modelId="{2F0943DF-60CD-4ACE-BB28-BE7F09CC3684}" type="parTrans" cxnId="{E82CD3DA-F096-46CA-84F0-CB8AE816635B}">
      <dgm:prSet/>
      <dgm:spPr/>
      <dgm:t>
        <a:bodyPr/>
        <a:lstStyle/>
        <a:p>
          <a:endParaRPr lang="en-US"/>
        </a:p>
      </dgm:t>
    </dgm:pt>
    <dgm:pt modelId="{3DA394A6-140A-4531-8FBC-C1E7D98C4A77}" type="sibTrans" cxnId="{E82CD3DA-F096-46CA-84F0-CB8AE816635B}">
      <dgm:prSet/>
      <dgm:spPr/>
      <dgm:t>
        <a:bodyPr/>
        <a:lstStyle/>
        <a:p>
          <a:endParaRPr lang="en-US"/>
        </a:p>
      </dgm:t>
    </dgm:pt>
    <dgm:pt modelId="{9B5523DD-B7E1-4B74-BDFE-A14D9C117491}">
      <dgm:prSet phldrT="[Text]"/>
      <dgm:spPr/>
      <dgm:t>
        <a:bodyPr/>
        <a:lstStyle/>
        <a:p>
          <a:r>
            <a:rPr lang="en-US" dirty="0" smtClean="0"/>
            <a:t>One Stop registers student</a:t>
          </a:r>
          <a:endParaRPr lang="en-US" dirty="0"/>
        </a:p>
      </dgm:t>
    </dgm:pt>
    <dgm:pt modelId="{EE112C50-E2D4-495B-825D-17D3CF9B9A26}" type="parTrans" cxnId="{E4ABF055-D1C0-423A-A2F7-129E77743E25}">
      <dgm:prSet/>
      <dgm:spPr/>
      <dgm:t>
        <a:bodyPr/>
        <a:lstStyle/>
        <a:p>
          <a:endParaRPr lang="en-US"/>
        </a:p>
      </dgm:t>
    </dgm:pt>
    <dgm:pt modelId="{256BC43A-A9C6-4869-8580-201622BCC213}" type="sibTrans" cxnId="{E4ABF055-D1C0-423A-A2F7-129E77743E25}">
      <dgm:prSet/>
      <dgm:spPr/>
      <dgm:t>
        <a:bodyPr/>
        <a:lstStyle/>
        <a:p>
          <a:endParaRPr lang="en-US"/>
        </a:p>
      </dgm:t>
    </dgm:pt>
    <dgm:pt modelId="{C06A9E6F-D525-426E-8E16-7413DFB0A6C8}">
      <dgm:prSet phldrT="[Text]" custT="1"/>
      <dgm:spPr/>
      <dgm:t>
        <a:bodyPr/>
        <a:lstStyle/>
        <a:p>
          <a:r>
            <a:rPr lang="en-US" sz="1000" baseline="0" dirty="0" smtClean="0"/>
            <a:t>If registration is not completed before late registration closes, petition must be used. </a:t>
          </a:r>
          <a:endParaRPr lang="en-US" sz="1000" baseline="0" dirty="0"/>
        </a:p>
      </dgm:t>
    </dgm:pt>
    <dgm:pt modelId="{15BF842E-8EA5-4F8D-A02C-E170775BB6DB}" type="parTrans" cxnId="{38CF253C-54EC-415D-A1C3-AD2EA96012F5}">
      <dgm:prSet/>
      <dgm:spPr/>
      <dgm:t>
        <a:bodyPr/>
        <a:lstStyle/>
        <a:p>
          <a:endParaRPr lang="en-US"/>
        </a:p>
      </dgm:t>
    </dgm:pt>
    <dgm:pt modelId="{2FABEC5B-6E4E-47E7-A739-0332DF6AFB05}" type="sibTrans" cxnId="{38CF253C-54EC-415D-A1C3-AD2EA96012F5}">
      <dgm:prSet/>
      <dgm:spPr/>
      <dgm:t>
        <a:bodyPr/>
        <a:lstStyle/>
        <a:p>
          <a:endParaRPr lang="en-US"/>
        </a:p>
      </dgm:t>
    </dgm:pt>
    <dgm:pt modelId="{B7B165C3-5C58-43AA-8AA3-6C2F6C3AD562}">
      <dgm:prSet phldrT="[Text]" custT="1"/>
      <dgm:spPr/>
      <dgm:t>
        <a:bodyPr/>
        <a:lstStyle/>
        <a:p>
          <a:r>
            <a:rPr lang="en-US" sz="1000" baseline="0" dirty="0" smtClean="0"/>
            <a:t>The instructor may or may not check pre-requisites.</a:t>
          </a:r>
          <a:endParaRPr lang="en-US" sz="1000" baseline="0" dirty="0"/>
        </a:p>
      </dgm:t>
    </dgm:pt>
    <dgm:pt modelId="{593D1E03-753F-4935-9CED-0663F6B34B07}" type="parTrans" cxnId="{A1317499-7DE4-40B3-B8D6-056955826920}">
      <dgm:prSet/>
      <dgm:spPr/>
      <dgm:t>
        <a:bodyPr/>
        <a:lstStyle/>
        <a:p>
          <a:endParaRPr lang="en-US"/>
        </a:p>
      </dgm:t>
    </dgm:pt>
    <dgm:pt modelId="{A81FF776-F0C0-4B29-A21A-0433BD7F9DA8}" type="sibTrans" cxnId="{A1317499-7DE4-40B3-B8D6-056955826920}">
      <dgm:prSet/>
      <dgm:spPr/>
      <dgm:t>
        <a:bodyPr/>
        <a:lstStyle/>
        <a:p>
          <a:endParaRPr lang="en-US"/>
        </a:p>
      </dgm:t>
    </dgm:pt>
    <dgm:pt modelId="{3FC919DC-596B-48E5-BCCE-95D382C39F5A}">
      <dgm:prSet phldrT="[Text]" custT="1"/>
      <dgm:spPr/>
      <dgm:t>
        <a:bodyPr/>
        <a:lstStyle/>
        <a:p>
          <a:r>
            <a:rPr lang="en-US" sz="1000" baseline="0" dirty="0" smtClean="0"/>
            <a:t>The instructor may or may not check class size limits.</a:t>
          </a:r>
          <a:endParaRPr lang="en-US" sz="1000" baseline="0" dirty="0"/>
        </a:p>
      </dgm:t>
    </dgm:pt>
    <dgm:pt modelId="{9417D9BB-DF69-4A93-B361-7590CB8E437F}" type="parTrans" cxnId="{6B0ABF1F-79D2-42C6-9B0F-234C0412EF62}">
      <dgm:prSet/>
      <dgm:spPr/>
      <dgm:t>
        <a:bodyPr/>
        <a:lstStyle/>
        <a:p>
          <a:endParaRPr lang="en-US"/>
        </a:p>
      </dgm:t>
    </dgm:pt>
    <dgm:pt modelId="{1E197A6F-1182-4141-A957-DBFC0F88F481}" type="sibTrans" cxnId="{6B0ABF1F-79D2-42C6-9B0F-234C0412EF62}">
      <dgm:prSet/>
      <dgm:spPr/>
      <dgm:t>
        <a:bodyPr/>
        <a:lstStyle/>
        <a:p>
          <a:endParaRPr lang="en-US"/>
        </a:p>
      </dgm:t>
    </dgm:pt>
    <dgm:pt modelId="{D0930264-19F4-4C67-A2ED-C464A5B07FE6}">
      <dgm:prSet phldrT="[Text]" custT="1"/>
      <dgm:spPr/>
      <dgm:t>
        <a:bodyPr/>
        <a:lstStyle/>
        <a:p>
          <a:r>
            <a:rPr lang="en-US" sz="1000" baseline="0" dirty="0" smtClean="0"/>
            <a:t>The role of the person that stamps add cards varies from department to department.</a:t>
          </a:r>
          <a:endParaRPr lang="en-US" sz="1000" baseline="0" dirty="0"/>
        </a:p>
      </dgm:t>
    </dgm:pt>
    <dgm:pt modelId="{C7889462-8BEE-4A5A-8C6A-607294BABC90}" type="parTrans" cxnId="{BADFA1B2-494B-49CA-9F0D-33EFC93A121C}">
      <dgm:prSet/>
      <dgm:spPr/>
      <dgm:t>
        <a:bodyPr/>
        <a:lstStyle/>
        <a:p>
          <a:endParaRPr lang="en-US"/>
        </a:p>
      </dgm:t>
    </dgm:pt>
    <dgm:pt modelId="{9FE199AD-E276-4D76-946E-BB3F4BD0C41E}" type="sibTrans" cxnId="{BADFA1B2-494B-49CA-9F0D-33EFC93A121C}">
      <dgm:prSet/>
      <dgm:spPr/>
      <dgm:t>
        <a:bodyPr/>
        <a:lstStyle/>
        <a:p>
          <a:endParaRPr lang="en-US"/>
        </a:p>
      </dgm:t>
    </dgm:pt>
    <dgm:pt modelId="{4161EF59-D5E1-4496-878C-BBBADAE047B1}">
      <dgm:prSet phldrT="[Text]" custT="1"/>
      <dgm:spPr/>
      <dgm:t>
        <a:bodyPr/>
        <a:lstStyle/>
        <a:p>
          <a:r>
            <a:rPr lang="en-US" sz="1000" baseline="0" dirty="0" smtClean="0"/>
            <a:t>Once stamped, the add card becomes an automatic pass into the class.</a:t>
          </a:r>
          <a:endParaRPr lang="en-US" sz="1000" baseline="0" dirty="0"/>
        </a:p>
      </dgm:t>
    </dgm:pt>
    <dgm:pt modelId="{85568280-0A41-42D1-BD21-F1387CF0137F}" type="parTrans" cxnId="{4807BDC5-421C-403D-8F9E-846B0C91E38F}">
      <dgm:prSet/>
      <dgm:spPr/>
      <dgm:t>
        <a:bodyPr/>
        <a:lstStyle/>
        <a:p>
          <a:endParaRPr lang="en-US"/>
        </a:p>
      </dgm:t>
    </dgm:pt>
    <dgm:pt modelId="{C0DA3012-F0A4-4CF7-A363-77DDA703E9F4}" type="sibTrans" cxnId="{4807BDC5-421C-403D-8F9E-846B0C91E38F}">
      <dgm:prSet/>
      <dgm:spPr/>
      <dgm:t>
        <a:bodyPr/>
        <a:lstStyle/>
        <a:p>
          <a:endParaRPr lang="en-US"/>
        </a:p>
      </dgm:t>
    </dgm:pt>
    <dgm:pt modelId="{3DB6C35D-8F71-43B6-82A8-59EC22CA608B}">
      <dgm:prSet phldrT="[Text]" custT="1"/>
      <dgm:spPr/>
      <dgm:t>
        <a:bodyPr/>
        <a:lstStyle/>
        <a:p>
          <a:r>
            <a:rPr lang="en-US" sz="1000" baseline="0" dirty="0" smtClean="0"/>
            <a:t>The person stamping the add card may not be familiar with instructor signatures.</a:t>
          </a:r>
          <a:endParaRPr lang="en-US" sz="1000" baseline="0" dirty="0"/>
        </a:p>
      </dgm:t>
    </dgm:pt>
    <dgm:pt modelId="{E05256E1-9095-4B80-BC35-33ECED1412BD}" type="parTrans" cxnId="{FA1F1F8B-26F8-494B-97CC-F8E9607A59EF}">
      <dgm:prSet/>
      <dgm:spPr/>
      <dgm:t>
        <a:bodyPr/>
        <a:lstStyle/>
        <a:p>
          <a:endParaRPr lang="en-US"/>
        </a:p>
      </dgm:t>
    </dgm:pt>
    <dgm:pt modelId="{FBBA350A-5B7A-4737-97D2-26F00F0D1190}" type="sibTrans" cxnId="{FA1F1F8B-26F8-494B-97CC-F8E9607A59EF}">
      <dgm:prSet/>
      <dgm:spPr/>
      <dgm:t>
        <a:bodyPr/>
        <a:lstStyle/>
        <a:p>
          <a:endParaRPr lang="en-US"/>
        </a:p>
      </dgm:t>
    </dgm:pt>
    <dgm:pt modelId="{19FD7C52-7DBE-4710-9DB6-2AF7CCA283A8}">
      <dgm:prSet phldrT="[Text]" custT="1"/>
      <dgm:spPr/>
      <dgm:t>
        <a:bodyPr/>
        <a:lstStyle/>
        <a:p>
          <a:r>
            <a:rPr lang="en-US" sz="1000" baseline="0" dirty="0" smtClean="0"/>
            <a:t>Students are asked to submit the add card to One Stop within 7 days of having it signed and stamped.  Not all students do this.</a:t>
          </a:r>
          <a:endParaRPr lang="en-US" sz="1000" baseline="0" dirty="0"/>
        </a:p>
      </dgm:t>
    </dgm:pt>
    <dgm:pt modelId="{40F3058A-7CB1-4002-9242-7748EEB25159}" type="parTrans" cxnId="{3C1C5D4C-25FE-4917-920C-D0B65A092A45}">
      <dgm:prSet/>
      <dgm:spPr/>
      <dgm:t>
        <a:bodyPr/>
        <a:lstStyle/>
        <a:p>
          <a:endParaRPr lang="en-US"/>
        </a:p>
      </dgm:t>
    </dgm:pt>
    <dgm:pt modelId="{19B091D1-4E0D-40F0-B2C5-66BC42A07CA6}" type="sibTrans" cxnId="{3C1C5D4C-25FE-4917-920C-D0B65A092A45}">
      <dgm:prSet/>
      <dgm:spPr/>
      <dgm:t>
        <a:bodyPr/>
        <a:lstStyle/>
        <a:p>
          <a:endParaRPr lang="en-US"/>
        </a:p>
      </dgm:t>
    </dgm:pt>
    <dgm:pt modelId="{E8045B3C-5FC8-4614-84FD-D30C4FA1B9DA}">
      <dgm:prSet phldrT="[Text]" custT="1"/>
      <dgm:spPr/>
      <dgm:t>
        <a:bodyPr/>
        <a:lstStyle/>
        <a:p>
          <a:r>
            <a:rPr lang="en-US" sz="1000" baseline="0" dirty="0" smtClean="0"/>
            <a:t>Students can add classes to the card once it has been stamped, or change the add card.</a:t>
          </a:r>
          <a:endParaRPr lang="en-US" sz="1000" baseline="0" dirty="0"/>
        </a:p>
      </dgm:t>
    </dgm:pt>
    <dgm:pt modelId="{23B8C351-462D-4600-901F-937C226CA386}" type="parTrans" cxnId="{C5A44D7C-F1A3-4719-B162-6CFDB639B3A2}">
      <dgm:prSet/>
      <dgm:spPr/>
      <dgm:t>
        <a:bodyPr/>
        <a:lstStyle/>
        <a:p>
          <a:endParaRPr lang="en-US"/>
        </a:p>
      </dgm:t>
    </dgm:pt>
    <dgm:pt modelId="{874E7237-EA1D-4E41-AF00-17884A88C8F4}" type="sibTrans" cxnId="{C5A44D7C-F1A3-4719-B162-6CFDB639B3A2}">
      <dgm:prSet/>
      <dgm:spPr/>
      <dgm:t>
        <a:bodyPr/>
        <a:lstStyle/>
        <a:p>
          <a:endParaRPr lang="en-US"/>
        </a:p>
      </dgm:t>
    </dgm:pt>
    <dgm:pt modelId="{7552B283-C47B-4FAD-A967-1C4C2DA7F8C3}">
      <dgm:prSet phldrT="[Text]" custT="1"/>
      <dgm:spPr/>
      <dgm:t>
        <a:bodyPr/>
        <a:lstStyle/>
        <a:p>
          <a:r>
            <a:rPr lang="en-US" sz="1000" baseline="0" dirty="0" smtClean="0"/>
            <a:t>The fees are collected at time of registration.</a:t>
          </a:r>
          <a:endParaRPr lang="en-US" sz="1000" baseline="0" dirty="0"/>
        </a:p>
      </dgm:t>
    </dgm:pt>
    <dgm:pt modelId="{ABFDE195-8D94-4953-97CD-8175254487BD}" type="parTrans" cxnId="{637903DB-3C2E-46DE-B701-D480E914A276}">
      <dgm:prSet/>
      <dgm:spPr/>
      <dgm:t>
        <a:bodyPr/>
        <a:lstStyle/>
        <a:p>
          <a:endParaRPr lang="en-US"/>
        </a:p>
      </dgm:t>
    </dgm:pt>
    <dgm:pt modelId="{D1F3FC23-B1E5-431E-8ECE-96A85774781A}" type="sibTrans" cxnId="{637903DB-3C2E-46DE-B701-D480E914A276}">
      <dgm:prSet/>
      <dgm:spPr/>
      <dgm:t>
        <a:bodyPr/>
        <a:lstStyle/>
        <a:p>
          <a:endParaRPr lang="en-US"/>
        </a:p>
      </dgm:t>
    </dgm:pt>
    <dgm:pt modelId="{B125A06D-0881-4C33-BB23-887106BB3835}">
      <dgm:prSet phldrT="[Text]" custT="1"/>
      <dgm:spPr/>
      <dgm:t>
        <a:bodyPr/>
        <a:lstStyle/>
        <a:p>
          <a:r>
            <a:rPr lang="en-US" sz="1000" baseline="0" dirty="0" smtClean="0"/>
            <a:t>Department checks pre-requisites and class size limits</a:t>
          </a:r>
          <a:endParaRPr lang="en-US" sz="1000" baseline="0" dirty="0"/>
        </a:p>
      </dgm:t>
    </dgm:pt>
    <dgm:pt modelId="{6486013B-FAB1-41F6-9900-E40C2F362018}" type="parTrans" cxnId="{E0069FA8-F3C6-4E43-9165-1A6CEDB557E7}">
      <dgm:prSet/>
      <dgm:spPr/>
      <dgm:t>
        <a:bodyPr/>
        <a:lstStyle/>
        <a:p>
          <a:endParaRPr lang="en-US"/>
        </a:p>
      </dgm:t>
    </dgm:pt>
    <dgm:pt modelId="{0C90A1DA-C9A5-4534-8526-9B835B9BE304}" type="sibTrans" cxnId="{E0069FA8-F3C6-4E43-9165-1A6CEDB557E7}">
      <dgm:prSet/>
      <dgm:spPr/>
      <dgm:t>
        <a:bodyPr/>
        <a:lstStyle/>
        <a:p>
          <a:endParaRPr lang="en-US"/>
        </a:p>
      </dgm:t>
    </dgm:pt>
    <dgm:pt modelId="{0D87AED6-DEC8-4682-8FB6-31843FD41657}">
      <dgm:prSet phldrT="[Text]" custT="1"/>
      <dgm:spPr/>
      <dgm:t>
        <a:bodyPr/>
        <a:lstStyle/>
        <a:p>
          <a:r>
            <a:rPr lang="en-US" sz="1000" baseline="0" dirty="0" smtClean="0"/>
            <a:t>Departments may or may not check pre-requisites or class size limits.  That will usually depend upon the role of the person stamping the add card.</a:t>
          </a:r>
          <a:endParaRPr lang="en-US" sz="1000" baseline="0" dirty="0"/>
        </a:p>
      </dgm:t>
    </dgm:pt>
    <dgm:pt modelId="{B7D51F23-554E-4C34-B9C2-BDEDCDAA93A0}" type="parTrans" cxnId="{1304A1D4-2F80-4980-A5F4-65F85EF95AC0}">
      <dgm:prSet/>
      <dgm:spPr/>
      <dgm:t>
        <a:bodyPr/>
        <a:lstStyle/>
        <a:p>
          <a:endParaRPr lang="en-US"/>
        </a:p>
      </dgm:t>
    </dgm:pt>
    <dgm:pt modelId="{AD0EEA76-11AC-46B7-A4F0-B78EC83C4B0B}" type="sibTrans" cxnId="{1304A1D4-2F80-4980-A5F4-65F85EF95AC0}">
      <dgm:prSet/>
      <dgm:spPr/>
      <dgm:t>
        <a:bodyPr/>
        <a:lstStyle/>
        <a:p>
          <a:endParaRPr lang="en-US"/>
        </a:p>
      </dgm:t>
    </dgm:pt>
    <dgm:pt modelId="{83E9FBFF-F91E-4CA3-BE7E-2DAD5880E4B4}">
      <dgm:prSet phldrT="[Text]" custT="1"/>
      <dgm:spPr/>
      <dgm:t>
        <a:bodyPr/>
        <a:lstStyle/>
        <a:p>
          <a:r>
            <a:rPr lang="en-US" sz="1000" baseline="0" dirty="0" smtClean="0"/>
            <a:t>Students can get blank add cards from One Stop or their advisor and may forge instructor signatures.</a:t>
          </a:r>
          <a:endParaRPr lang="en-US" sz="1000" baseline="0" dirty="0"/>
        </a:p>
      </dgm:t>
    </dgm:pt>
    <dgm:pt modelId="{ED26366B-0C48-4022-9EBB-2AFC04CFFB36}" type="parTrans" cxnId="{BB628AA5-9504-4A8A-86C3-B2B28883BE2D}">
      <dgm:prSet/>
      <dgm:spPr/>
      <dgm:t>
        <a:bodyPr/>
        <a:lstStyle/>
        <a:p>
          <a:endParaRPr lang="en-US"/>
        </a:p>
      </dgm:t>
    </dgm:pt>
    <dgm:pt modelId="{4FF52882-450D-4435-8A6B-CA3FD6E993CE}" type="sibTrans" cxnId="{BB628AA5-9504-4A8A-86C3-B2B28883BE2D}">
      <dgm:prSet/>
      <dgm:spPr/>
      <dgm:t>
        <a:bodyPr/>
        <a:lstStyle/>
        <a:p>
          <a:endParaRPr lang="en-US"/>
        </a:p>
      </dgm:t>
    </dgm:pt>
    <dgm:pt modelId="{EE08F5A7-68D5-42AA-9B82-A6860BECCBA4}">
      <dgm:prSet phldrT="[Text]" custT="1"/>
      <dgm:spPr/>
      <dgm:t>
        <a:bodyPr/>
        <a:lstStyle/>
        <a:p>
          <a:r>
            <a:rPr lang="en-US" sz="1000" baseline="0" dirty="0" smtClean="0"/>
            <a:t>The fees have been waived for various reasons, not just administrative error or request.</a:t>
          </a:r>
          <a:endParaRPr lang="en-US" sz="1000" baseline="0" dirty="0"/>
        </a:p>
      </dgm:t>
    </dgm:pt>
    <dgm:pt modelId="{3F0A5A05-1116-42D9-B87C-86CE424D16C4}" type="parTrans" cxnId="{3ABE2BFD-8792-47D5-9287-B3D6036A0B24}">
      <dgm:prSet/>
      <dgm:spPr/>
      <dgm:t>
        <a:bodyPr/>
        <a:lstStyle/>
        <a:p>
          <a:endParaRPr lang="en-US"/>
        </a:p>
      </dgm:t>
    </dgm:pt>
    <dgm:pt modelId="{07BE3EAA-6C46-40CB-A927-63D3EB2FC559}" type="sibTrans" cxnId="{3ABE2BFD-8792-47D5-9287-B3D6036A0B24}">
      <dgm:prSet/>
      <dgm:spPr/>
      <dgm:t>
        <a:bodyPr/>
        <a:lstStyle/>
        <a:p>
          <a:endParaRPr lang="en-US"/>
        </a:p>
      </dgm:t>
    </dgm:pt>
    <dgm:pt modelId="{FF2177AE-9EB0-42A0-9FFB-29FB61988E69}" type="pres">
      <dgm:prSet presAssocID="{7CF74D4A-B532-43D5-B426-6BF19D04EF8D}" presName="Name0" presStyleCnt="0">
        <dgm:presLayoutVars>
          <dgm:chMax val="11"/>
          <dgm:chPref val="11"/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5A99BD7B-DD3A-4551-AE32-2C52084AD86F}" type="pres">
      <dgm:prSet presAssocID="{9B5523DD-B7E1-4B74-BDFE-A14D9C117491}" presName="Accent7" presStyleCnt="0"/>
      <dgm:spPr/>
    </dgm:pt>
    <dgm:pt modelId="{4B207D26-0726-46D4-A549-04C6D9E17A38}" type="pres">
      <dgm:prSet presAssocID="{9B5523DD-B7E1-4B74-BDFE-A14D9C117491}" presName="Accent" presStyleLbl="node1" presStyleIdx="0" presStyleCnt="7"/>
      <dgm:spPr/>
    </dgm:pt>
    <dgm:pt modelId="{796513A2-19BB-4656-A270-A99379AB10B7}" type="pres">
      <dgm:prSet presAssocID="{9B5523DD-B7E1-4B74-BDFE-A14D9C117491}" presName="ParentBackground7" presStyleCnt="0"/>
      <dgm:spPr/>
    </dgm:pt>
    <dgm:pt modelId="{702B080F-F373-4300-AA37-88F2386C1339}" type="pres">
      <dgm:prSet presAssocID="{9B5523DD-B7E1-4B74-BDFE-A14D9C117491}" presName="ParentBackground" presStyleLbl="fgAcc1" presStyleIdx="0" presStyleCnt="7"/>
      <dgm:spPr/>
      <dgm:t>
        <a:bodyPr/>
        <a:lstStyle/>
        <a:p>
          <a:endParaRPr lang="en-US"/>
        </a:p>
      </dgm:t>
    </dgm:pt>
    <dgm:pt modelId="{6082596E-3EE5-4D94-B04D-D00AF7260875}" type="pres">
      <dgm:prSet presAssocID="{9B5523DD-B7E1-4B74-BDFE-A14D9C117491}" presName="Child7" presStyleLbl="revTx" presStyleIdx="0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A6A6DD-24B7-44F7-9897-208D5B7A223A}" type="pres">
      <dgm:prSet presAssocID="{9B5523DD-B7E1-4B74-BDFE-A14D9C117491}" presName="Parent7" presStyleLbl="revTx" presStyleIdx="0" presStyleCnt="7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463E5B-C3ED-4AA7-827A-F835D809F6BE}" type="pres">
      <dgm:prSet presAssocID="{91129738-E44E-4EA3-849E-857C1EA9BD01}" presName="Accent6" presStyleCnt="0"/>
      <dgm:spPr/>
    </dgm:pt>
    <dgm:pt modelId="{C5842400-1B53-4B1F-AF71-E7B42E565B2F}" type="pres">
      <dgm:prSet presAssocID="{91129738-E44E-4EA3-849E-857C1EA9BD01}" presName="Accent" presStyleLbl="node1" presStyleIdx="1" presStyleCnt="7"/>
      <dgm:spPr/>
    </dgm:pt>
    <dgm:pt modelId="{5DF88926-A263-4C51-A134-79C3E760FCC7}" type="pres">
      <dgm:prSet presAssocID="{91129738-E44E-4EA3-849E-857C1EA9BD01}" presName="ParentBackground6" presStyleCnt="0"/>
      <dgm:spPr/>
    </dgm:pt>
    <dgm:pt modelId="{7468044A-EF98-4D05-BF7B-7095BA19784F}" type="pres">
      <dgm:prSet presAssocID="{91129738-E44E-4EA3-849E-857C1EA9BD01}" presName="ParentBackground" presStyleLbl="fgAcc1" presStyleIdx="1" presStyleCnt="7"/>
      <dgm:spPr/>
      <dgm:t>
        <a:bodyPr/>
        <a:lstStyle/>
        <a:p>
          <a:endParaRPr lang="en-US"/>
        </a:p>
      </dgm:t>
    </dgm:pt>
    <dgm:pt modelId="{34097B18-E590-409B-BCF9-658E1DE56476}" type="pres">
      <dgm:prSet presAssocID="{91129738-E44E-4EA3-849E-857C1EA9BD01}" presName="Child6" presStyleLbl="revTx" presStyleIdx="1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5F9152-340D-4723-A717-67E6238F8591}" type="pres">
      <dgm:prSet presAssocID="{91129738-E44E-4EA3-849E-857C1EA9BD01}" presName="Parent6" presStyleLbl="revTx" presStyleIdx="1" presStyleCnt="7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765D27-A3F3-4ECB-89F5-47E2EF60B28F}" type="pres">
      <dgm:prSet presAssocID="{AB6B6817-8C05-441A-A4B6-B4D38C0BFAB5}" presName="Accent5" presStyleCnt="0"/>
      <dgm:spPr/>
    </dgm:pt>
    <dgm:pt modelId="{560F26BD-6656-434E-9F25-9E42DEBA118A}" type="pres">
      <dgm:prSet presAssocID="{AB6B6817-8C05-441A-A4B6-B4D38C0BFAB5}" presName="Accent" presStyleLbl="node1" presStyleIdx="2" presStyleCnt="7"/>
      <dgm:spPr/>
    </dgm:pt>
    <dgm:pt modelId="{FA4D1AF2-4128-4A69-BD80-2A4646711D49}" type="pres">
      <dgm:prSet presAssocID="{AB6B6817-8C05-441A-A4B6-B4D38C0BFAB5}" presName="ParentBackground5" presStyleCnt="0"/>
      <dgm:spPr/>
    </dgm:pt>
    <dgm:pt modelId="{E4F4BB0A-50CD-44FC-9DFA-5A6DA6A63B09}" type="pres">
      <dgm:prSet presAssocID="{AB6B6817-8C05-441A-A4B6-B4D38C0BFAB5}" presName="ParentBackground" presStyleLbl="fgAcc1" presStyleIdx="2" presStyleCnt="7"/>
      <dgm:spPr/>
      <dgm:t>
        <a:bodyPr/>
        <a:lstStyle/>
        <a:p>
          <a:endParaRPr lang="en-US"/>
        </a:p>
      </dgm:t>
    </dgm:pt>
    <dgm:pt modelId="{A90A07D1-AEBB-44ED-B0BE-CDC3D949B2A8}" type="pres">
      <dgm:prSet presAssocID="{AB6B6817-8C05-441A-A4B6-B4D38C0BFAB5}" presName="Child5" presStyleLbl="revTx" presStyleIdx="2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48C29D-D29C-4FE5-AC79-E0A71FCDA9D7}" type="pres">
      <dgm:prSet presAssocID="{AB6B6817-8C05-441A-A4B6-B4D38C0BFAB5}" presName="Parent5" presStyleLbl="revTx" presStyleIdx="2" presStyleCnt="7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6D0D6A-12DE-43E3-85C8-58F5F094C90A}" type="pres">
      <dgm:prSet presAssocID="{B125A06D-0881-4C33-BB23-887106BB3835}" presName="Accent4" presStyleCnt="0"/>
      <dgm:spPr/>
    </dgm:pt>
    <dgm:pt modelId="{93765439-78F2-4762-A843-88443BF2427A}" type="pres">
      <dgm:prSet presAssocID="{B125A06D-0881-4C33-BB23-887106BB3835}" presName="Accent" presStyleLbl="node1" presStyleIdx="3" presStyleCnt="7"/>
      <dgm:spPr/>
    </dgm:pt>
    <dgm:pt modelId="{98413B69-31FB-4DAE-976E-BB69632E2A65}" type="pres">
      <dgm:prSet presAssocID="{B125A06D-0881-4C33-BB23-887106BB3835}" presName="ParentBackground4" presStyleCnt="0"/>
      <dgm:spPr/>
    </dgm:pt>
    <dgm:pt modelId="{80FEAD3A-96D7-420C-B36A-CF50AA24E453}" type="pres">
      <dgm:prSet presAssocID="{B125A06D-0881-4C33-BB23-887106BB3835}" presName="ParentBackground" presStyleLbl="fgAcc1" presStyleIdx="3" presStyleCnt="7"/>
      <dgm:spPr/>
      <dgm:t>
        <a:bodyPr/>
        <a:lstStyle/>
        <a:p>
          <a:endParaRPr lang="en-US"/>
        </a:p>
      </dgm:t>
    </dgm:pt>
    <dgm:pt modelId="{D5985480-D711-47B7-BAA4-9FD20A792027}" type="pres">
      <dgm:prSet presAssocID="{B125A06D-0881-4C33-BB23-887106BB3835}" presName="Child4" presStyleLbl="revTx" presStyleIdx="3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BD456D-556A-49F2-B550-9B51186E8A5C}" type="pres">
      <dgm:prSet presAssocID="{B125A06D-0881-4C33-BB23-887106BB3835}" presName="Parent4" presStyleLbl="revTx" presStyleIdx="3" presStyleCnt="7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94D721-8234-4904-A14D-4F6775210FC5}" type="pres">
      <dgm:prSet presAssocID="{00695F92-2A9F-4704-B10B-A20AB029AD58}" presName="Accent3" presStyleCnt="0"/>
      <dgm:spPr/>
    </dgm:pt>
    <dgm:pt modelId="{F4DAA276-DC79-4BAD-BF09-23DA769407BD}" type="pres">
      <dgm:prSet presAssocID="{00695F92-2A9F-4704-B10B-A20AB029AD58}" presName="Accent" presStyleLbl="node1" presStyleIdx="4" presStyleCnt="7"/>
      <dgm:spPr/>
    </dgm:pt>
    <dgm:pt modelId="{CA5D0FDA-C7DF-4DD8-99D1-90C97B1EFDED}" type="pres">
      <dgm:prSet presAssocID="{00695F92-2A9F-4704-B10B-A20AB029AD58}" presName="ParentBackground3" presStyleCnt="0"/>
      <dgm:spPr/>
    </dgm:pt>
    <dgm:pt modelId="{9631C427-FE9E-4644-9240-507B23E2714E}" type="pres">
      <dgm:prSet presAssocID="{00695F92-2A9F-4704-B10B-A20AB029AD58}" presName="ParentBackground" presStyleLbl="fgAcc1" presStyleIdx="4" presStyleCnt="7"/>
      <dgm:spPr/>
      <dgm:t>
        <a:bodyPr/>
        <a:lstStyle/>
        <a:p>
          <a:endParaRPr lang="en-US"/>
        </a:p>
      </dgm:t>
    </dgm:pt>
    <dgm:pt modelId="{EDD837D1-9887-4D21-AFF4-4DD7A4001CC1}" type="pres">
      <dgm:prSet presAssocID="{00695F92-2A9F-4704-B10B-A20AB029AD58}" presName="Child3" presStyleLbl="revTx" presStyleIdx="4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59DA26-2DDE-40A5-83AA-3B70C12A4B89}" type="pres">
      <dgm:prSet presAssocID="{00695F92-2A9F-4704-B10B-A20AB029AD58}" presName="Parent3" presStyleLbl="revTx" presStyleIdx="4" presStyleCnt="7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CD0B1D-3276-4317-BA66-D6474B8E298D}" type="pres">
      <dgm:prSet presAssocID="{37663930-4953-4847-A4FD-2797E0CC9F38}" presName="Accent2" presStyleCnt="0"/>
      <dgm:spPr/>
    </dgm:pt>
    <dgm:pt modelId="{0FFD3B09-0A30-4333-B7A9-051E9AA4873D}" type="pres">
      <dgm:prSet presAssocID="{37663930-4953-4847-A4FD-2797E0CC9F38}" presName="Accent" presStyleLbl="node1" presStyleIdx="5" presStyleCnt="7"/>
      <dgm:spPr/>
    </dgm:pt>
    <dgm:pt modelId="{47F7DCB7-BE46-4F39-8638-D1F9EEC5EAC3}" type="pres">
      <dgm:prSet presAssocID="{37663930-4953-4847-A4FD-2797E0CC9F38}" presName="ParentBackground2" presStyleCnt="0"/>
      <dgm:spPr/>
    </dgm:pt>
    <dgm:pt modelId="{0C939787-EE14-4BA7-8A55-7A3E5884C8AF}" type="pres">
      <dgm:prSet presAssocID="{37663930-4953-4847-A4FD-2797E0CC9F38}" presName="ParentBackground" presStyleLbl="fgAcc1" presStyleIdx="5" presStyleCnt="7"/>
      <dgm:spPr/>
      <dgm:t>
        <a:bodyPr/>
        <a:lstStyle/>
        <a:p>
          <a:endParaRPr lang="en-US"/>
        </a:p>
      </dgm:t>
    </dgm:pt>
    <dgm:pt modelId="{4EEA1B61-76CB-4D6D-8585-31A7E680B52B}" type="pres">
      <dgm:prSet presAssocID="{37663930-4953-4847-A4FD-2797E0CC9F38}" presName="Child2" presStyleLbl="revTx" presStyleIdx="5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1F6426-ACBA-43D7-AD47-49906EE0CE34}" type="pres">
      <dgm:prSet presAssocID="{37663930-4953-4847-A4FD-2797E0CC9F38}" presName="Parent2" presStyleLbl="revTx" presStyleIdx="5" presStyleCnt="7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A5D1AC-8C36-41ED-A711-D5B3A6F3B7E9}" type="pres">
      <dgm:prSet presAssocID="{81672EBD-BD8A-4FD5-8E17-117D1ED14AA8}" presName="Accent1" presStyleCnt="0"/>
      <dgm:spPr/>
    </dgm:pt>
    <dgm:pt modelId="{1845CC9E-EA2F-41FE-8599-B764AB47908B}" type="pres">
      <dgm:prSet presAssocID="{81672EBD-BD8A-4FD5-8E17-117D1ED14AA8}" presName="Accent" presStyleLbl="node1" presStyleIdx="6" presStyleCnt="7"/>
      <dgm:spPr/>
    </dgm:pt>
    <dgm:pt modelId="{4F8AF3C2-D84E-47D6-9073-40FB2346FCCA}" type="pres">
      <dgm:prSet presAssocID="{81672EBD-BD8A-4FD5-8E17-117D1ED14AA8}" presName="ParentBackground1" presStyleCnt="0"/>
      <dgm:spPr/>
    </dgm:pt>
    <dgm:pt modelId="{3EDB126B-8DAB-40D5-8A87-DA7D6369A827}" type="pres">
      <dgm:prSet presAssocID="{81672EBD-BD8A-4FD5-8E17-117D1ED14AA8}" presName="ParentBackground" presStyleLbl="fgAcc1" presStyleIdx="6" presStyleCnt="7"/>
      <dgm:spPr/>
      <dgm:t>
        <a:bodyPr/>
        <a:lstStyle/>
        <a:p>
          <a:endParaRPr lang="en-US"/>
        </a:p>
      </dgm:t>
    </dgm:pt>
    <dgm:pt modelId="{2E754023-2B35-4E6E-8B0F-82564644614E}" type="pres">
      <dgm:prSet presAssocID="{81672EBD-BD8A-4FD5-8E17-117D1ED14AA8}" presName="Child1" presStyleLbl="revTx" presStyleIdx="6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B5B69C-38C6-468F-82E4-E89D350F9DF2}" type="pres">
      <dgm:prSet presAssocID="{81672EBD-BD8A-4FD5-8E17-117D1ED14AA8}" presName="Parent1" presStyleLbl="revTx" presStyleIdx="6" presStyleCnt="7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0069FA8-F3C6-4E43-9165-1A6CEDB557E7}" srcId="{7CF74D4A-B532-43D5-B426-6BF19D04EF8D}" destId="{B125A06D-0881-4C33-BB23-887106BB3835}" srcOrd="3" destOrd="0" parTransId="{6486013B-FAB1-41F6-9900-E40C2F362018}" sibTransId="{0C90A1DA-C9A5-4534-8526-9B835B9BE304}"/>
    <dgm:cxn modelId="{9C84EEF6-BF69-4607-9E0B-479F4EAE9282}" type="presOf" srcId="{AB6B6817-8C05-441A-A4B6-B4D38C0BFAB5}" destId="{3C48C29D-D29C-4FE5-AC79-E0A71FCDA9D7}" srcOrd="1" destOrd="0" presId="urn:microsoft.com/office/officeart/2011/layout/CircleProcess"/>
    <dgm:cxn modelId="{4807BDC5-421C-403D-8F9E-846B0C91E38F}" srcId="{AB6B6817-8C05-441A-A4B6-B4D38C0BFAB5}" destId="{4161EF59-D5E1-4496-878C-BBBADAE047B1}" srcOrd="0" destOrd="0" parTransId="{85568280-0A41-42D1-BD21-F1387CF0137F}" sibTransId="{C0DA3012-F0A4-4CF7-A363-77DDA703E9F4}"/>
    <dgm:cxn modelId="{01F91A2F-FC4C-43F8-931F-57649CDACCA2}" type="presOf" srcId="{9B5523DD-B7E1-4B74-BDFE-A14D9C117491}" destId="{85A6A6DD-24B7-44F7-9897-208D5B7A223A}" srcOrd="1" destOrd="0" presId="urn:microsoft.com/office/officeart/2011/layout/CircleProcess"/>
    <dgm:cxn modelId="{74A29795-21E9-478E-AC11-AB93E17C7D1A}" type="presOf" srcId="{C06A9E6F-D525-426E-8E16-7413DFB0A6C8}" destId="{2E754023-2B35-4E6E-8B0F-82564644614E}" srcOrd="0" destOrd="0" presId="urn:microsoft.com/office/officeart/2011/layout/CircleProcess"/>
    <dgm:cxn modelId="{C5A44D7C-F1A3-4719-B162-6CFDB639B3A2}" srcId="{91129738-E44E-4EA3-849E-857C1EA9BD01}" destId="{E8045B3C-5FC8-4614-84FD-D30C4FA1B9DA}" srcOrd="1" destOrd="0" parTransId="{23B8C351-462D-4600-901F-937C226CA386}" sibTransId="{874E7237-EA1D-4E41-AF00-17884A88C8F4}"/>
    <dgm:cxn modelId="{6B0ABF1F-79D2-42C6-9B0F-234C0412EF62}" srcId="{37663930-4953-4847-A4FD-2797E0CC9F38}" destId="{3FC919DC-596B-48E5-BCCE-95D382C39F5A}" srcOrd="1" destOrd="0" parTransId="{9417D9BB-DF69-4A93-B361-7590CB8E437F}" sibTransId="{1E197A6F-1182-4141-A957-DBFC0F88F481}"/>
    <dgm:cxn modelId="{99C59AD9-16E5-4494-AAFA-B48C30B14C30}" type="presOf" srcId="{37663930-4953-4847-A4FD-2797E0CC9F38}" destId="{0C939787-EE14-4BA7-8A55-7A3E5884C8AF}" srcOrd="0" destOrd="0" presId="urn:microsoft.com/office/officeart/2011/layout/CircleProcess"/>
    <dgm:cxn modelId="{3B1570BB-DA68-48D2-8375-2B52BB032139}" type="presOf" srcId="{9B5523DD-B7E1-4B74-BDFE-A14D9C117491}" destId="{702B080F-F373-4300-AA37-88F2386C1339}" srcOrd="0" destOrd="0" presId="urn:microsoft.com/office/officeart/2011/layout/CircleProcess"/>
    <dgm:cxn modelId="{BB628AA5-9504-4A8A-86C3-B2B28883BE2D}" srcId="{81672EBD-BD8A-4FD5-8E17-117D1ED14AA8}" destId="{83E9FBFF-F91E-4CA3-BE7E-2DAD5880E4B4}" srcOrd="1" destOrd="0" parTransId="{ED26366B-0C48-4022-9EBB-2AFC04CFFB36}" sibTransId="{4FF52882-450D-4435-8A6B-CA3FD6E993CE}"/>
    <dgm:cxn modelId="{D125D4E3-D584-4F60-9A0C-C13C0E184F17}" type="presOf" srcId="{4161EF59-D5E1-4496-878C-BBBADAE047B1}" destId="{A90A07D1-AEBB-44ED-B0BE-CDC3D949B2A8}" srcOrd="0" destOrd="0" presId="urn:microsoft.com/office/officeart/2011/layout/CircleProcess"/>
    <dgm:cxn modelId="{3CB35B62-E2B1-4363-9533-8B2C1A640679}" type="presOf" srcId="{B7B165C3-5C58-43AA-8AA3-6C2F6C3AD562}" destId="{4EEA1B61-76CB-4D6D-8585-31A7E680B52B}" srcOrd="0" destOrd="0" presId="urn:microsoft.com/office/officeart/2011/layout/CircleProcess"/>
    <dgm:cxn modelId="{32FA0E53-9DAF-469C-8B97-901B4D715AC9}" type="presOf" srcId="{81672EBD-BD8A-4FD5-8E17-117D1ED14AA8}" destId="{3EDB126B-8DAB-40D5-8A87-DA7D6369A827}" srcOrd="0" destOrd="0" presId="urn:microsoft.com/office/officeart/2011/layout/CircleProcess"/>
    <dgm:cxn modelId="{FA1F1F8B-26F8-494B-97CC-F8E9607A59EF}" srcId="{00695F92-2A9F-4704-B10B-A20AB029AD58}" destId="{3DB6C35D-8F71-43B6-82A8-59EC22CA608B}" srcOrd="1" destOrd="0" parTransId="{E05256E1-9095-4B80-BC35-33ECED1412BD}" sibTransId="{FBBA350A-5B7A-4737-97D2-26F00F0D1190}"/>
    <dgm:cxn modelId="{6FC9DD8F-6A7E-4C53-A65D-8E6BA60AC6BA}" type="presOf" srcId="{D0930264-19F4-4C67-A2ED-C464A5B07FE6}" destId="{EDD837D1-9887-4D21-AFF4-4DD7A4001CC1}" srcOrd="0" destOrd="0" presId="urn:microsoft.com/office/officeart/2011/layout/CircleProcess"/>
    <dgm:cxn modelId="{BEA0292E-D5D3-4923-BF76-4E87477375B3}" srcId="{7CF74D4A-B532-43D5-B426-6BF19D04EF8D}" destId="{81672EBD-BD8A-4FD5-8E17-117D1ED14AA8}" srcOrd="0" destOrd="0" parTransId="{52B06F91-C1AE-4EA1-9D51-F96EA644E4E0}" sibTransId="{A03C002C-7309-42C6-9957-E1421AA6492A}"/>
    <dgm:cxn modelId="{68B3F7B7-0E5B-4188-8953-49F291C18A42}" srcId="{7CF74D4A-B532-43D5-B426-6BF19D04EF8D}" destId="{00695F92-2A9F-4704-B10B-A20AB029AD58}" srcOrd="2" destOrd="0" parTransId="{B06C45F3-77D8-4CAB-A5F0-6FDBBDC4735E}" sibTransId="{6F022C8C-0E28-42BC-9D0C-610D0B9A28C7}"/>
    <dgm:cxn modelId="{3ABE2BFD-8792-47D5-9287-B3D6036A0B24}" srcId="{9B5523DD-B7E1-4B74-BDFE-A14D9C117491}" destId="{EE08F5A7-68D5-42AA-9B82-A6860BECCBA4}" srcOrd="1" destOrd="0" parTransId="{3F0A5A05-1116-42D9-B87C-86CE424D16C4}" sibTransId="{07BE3EAA-6C46-40CB-A927-63D3EB2FC559}"/>
    <dgm:cxn modelId="{0ACDCC42-5993-4DAB-8B3D-8A19AAC13561}" type="presOf" srcId="{B125A06D-0881-4C33-BB23-887106BB3835}" destId="{D9BD456D-556A-49F2-B550-9B51186E8A5C}" srcOrd="1" destOrd="0" presId="urn:microsoft.com/office/officeart/2011/layout/CircleProcess"/>
    <dgm:cxn modelId="{66C9280B-D9CD-4A8B-A6E2-75FFBB8C33AF}" srcId="{7CF74D4A-B532-43D5-B426-6BF19D04EF8D}" destId="{AB6B6817-8C05-441A-A4B6-B4D38C0BFAB5}" srcOrd="4" destOrd="0" parTransId="{721973E1-142F-4307-97FB-B8491A439A7E}" sibTransId="{B903E380-2484-455F-A12B-27755CF25E54}"/>
    <dgm:cxn modelId="{897E868A-E89D-48B8-B202-A51388ECD956}" type="presOf" srcId="{00695F92-2A9F-4704-B10B-A20AB029AD58}" destId="{9631C427-FE9E-4644-9240-507B23E2714E}" srcOrd="0" destOrd="0" presId="urn:microsoft.com/office/officeart/2011/layout/CircleProcess"/>
    <dgm:cxn modelId="{C303F973-6E71-40DA-89EC-7DAD169D7030}" type="presOf" srcId="{E8045B3C-5FC8-4614-84FD-D30C4FA1B9DA}" destId="{34097B18-E590-409B-BCF9-658E1DE56476}" srcOrd="0" destOrd="1" presId="urn:microsoft.com/office/officeart/2011/layout/CircleProcess"/>
    <dgm:cxn modelId="{3C1C5D4C-25FE-4917-920C-D0B65A092A45}" srcId="{91129738-E44E-4EA3-849E-857C1EA9BD01}" destId="{19FD7C52-7DBE-4710-9DB6-2AF7CCA283A8}" srcOrd="0" destOrd="0" parTransId="{40F3058A-7CB1-4002-9242-7748EEB25159}" sibTransId="{19B091D1-4E0D-40F0-B2C5-66BC42A07CA6}"/>
    <dgm:cxn modelId="{40C11C2B-E1C2-40B9-89FD-C013A2E0E8A9}" type="presOf" srcId="{3FC919DC-596B-48E5-BCCE-95D382C39F5A}" destId="{4EEA1B61-76CB-4D6D-8585-31A7E680B52B}" srcOrd="0" destOrd="1" presId="urn:microsoft.com/office/officeart/2011/layout/CircleProcess"/>
    <dgm:cxn modelId="{D8861AFE-333F-4942-AC69-895F57DF2380}" type="presOf" srcId="{37663930-4953-4847-A4FD-2797E0CC9F38}" destId="{EE1F6426-ACBA-43D7-AD47-49906EE0CE34}" srcOrd="1" destOrd="0" presId="urn:microsoft.com/office/officeart/2011/layout/CircleProcess"/>
    <dgm:cxn modelId="{C99F137B-D5D4-4C83-B8E2-9CF3C2AC2966}" type="presOf" srcId="{3DB6C35D-8F71-43B6-82A8-59EC22CA608B}" destId="{EDD837D1-9887-4D21-AFF4-4DD7A4001CC1}" srcOrd="0" destOrd="1" presId="urn:microsoft.com/office/officeart/2011/layout/CircleProcess"/>
    <dgm:cxn modelId="{2ED0EA4B-36B0-4C37-BFBA-6B7CC42C625F}" type="presOf" srcId="{83E9FBFF-F91E-4CA3-BE7E-2DAD5880E4B4}" destId="{2E754023-2B35-4E6E-8B0F-82564644614E}" srcOrd="0" destOrd="1" presId="urn:microsoft.com/office/officeart/2011/layout/CircleProcess"/>
    <dgm:cxn modelId="{794AF0B0-EED4-4CAF-A118-131C0FA3C0A6}" srcId="{7CF74D4A-B532-43D5-B426-6BF19D04EF8D}" destId="{37663930-4953-4847-A4FD-2797E0CC9F38}" srcOrd="1" destOrd="0" parTransId="{A954F040-5B8E-4F9F-99B0-86EE8A0E6153}" sibTransId="{3715A8F0-8C5B-4378-857B-1BA51284D51E}"/>
    <dgm:cxn modelId="{9A6AE0C2-3621-4337-9E40-F93C7C8C0D17}" type="presOf" srcId="{7CF74D4A-B532-43D5-B426-6BF19D04EF8D}" destId="{FF2177AE-9EB0-42A0-9FFB-29FB61988E69}" srcOrd="0" destOrd="0" presId="urn:microsoft.com/office/officeart/2011/layout/CircleProcess"/>
    <dgm:cxn modelId="{8D2196B8-7694-4E38-8F58-F020B1FC2C9B}" type="presOf" srcId="{91129738-E44E-4EA3-849E-857C1EA9BD01}" destId="{865F9152-340D-4723-A717-67E6238F8591}" srcOrd="1" destOrd="0" presId="urn:microsoft.com/office/officeart/2011/layout/CircleProcess"/>
    <dgm:cxn modelId="{E82CD3DA-F096-46CA-84F0-CB8AE816635B}" srcId="{7CF74D4A-B532-43D5-B426-6BF19D04EF8D}" destId="{91129738-E44E-4EA3-849E-857C1EA9BD01}" srcOrd="5" destOrd="0" parTransId="{2F0943DF-60CD-4ACE-BB28-BE7F09CC3684}" sibTransId="{3DA394A6-140A-4531-8FBC-C1E7D98C4A77}"/>
    <dgm:cxn modelId="{4444453F-FEEC-43DD-B397-E945BDA45ADC}" type="presOf" srcId="{AB6B6817-8C05-441A-A4B6-B4D38C0BFAB5}" destId="{E4F4BB0A-50CD-44FC-9DFA-5A6DA6A63B09}" srcOrd="0" destOrd="0" presId="urn:microsoft.com/office/officeart/2011/layout/CircleProcess"/>
    <dgm:cxn modelId="{86D02BAF-6A54-4932-A533-52C6DBFF04FA}" type="presOf" srcId="{7552B283-C47B-4FAD-A967-1C4C2DA7F8C3}" destId="{6082596E-3EE5-4D94-B04D-D00AF7260875}" srcOrd="0" destOrd="0" presId="urn:microsoft.com/office/officeart/2011/layout/CircleProcess"/>
    <dgm:cxn modelId="{38CF253C-54EC-415D-A1C3-AD2EA96012F5}" srcId="{81672EBD-BD8A-4FD5-8E17-117D1ED14AA8}" destId="{C06A9E6F-D525-426E-8E16-7413DFB0A6C8}" srcOrd="0" destOrd="0" parTransId="{15BF842E-8EA5-4F8D-A02C-E170775BB6DB}" sibTransId="{2FABEC5B-6E4E-47E7-A739-0332DF6AFB05}"/>
    <dgm:cxn modelId="{BADFA1B2-494B-49CA-9F0D-33EFC93A121C}" srcId="{00695F92-2A9F-4704-B10B-A20AB029AD58}" destId="{D0930264-19F4-4C67-A2ED-C464A5B07FE6}" srcOrd="0" destOrd="0" parTransId="{C7889462-8BEE-4A5A-8C6A-607294BABC90}" sibTransId="{9FE199AD-E276-4D76-946E-BB3F4BD0C41E}"/>
    <dgm:cxn modelId="{637903DB-3C2E-46DE-B701-D480E914A276}" srcId="{9B5523DD-B7E1-4B74-BDFE-A14D9C117491}" destId="{7552B283-C47B-4FAD-A967-1C4C2DA7F8C3}" srcOrd="0" destOrd="0" parTransId="{ABFDE195-8D94-4953-97CD-8175254487BD}" sibTransId="{D1F3FC23-B1E5-431E-8ECE-96A85774781A}"/>
    <dgm:cxn modelId="{02D8BCEF-FC91-4CB3-913B-062DA964572F}" type="presOf" srcId="{B125A06D-0881-4C33-BB23-887106BB3835}" destId="{80FEAD3A-96D7-420C-B36A-CF50AA24E453}" srcOrd="0" destOrd="0" presId="urn:microsoft.com/office/officeart/2011/layout/CircleProcess"/>
    <dgm:cxn modelId="{5D2F4473-B261-4BC0-A43A-A4B10489CF9A}" type="presOf" srcId="{EE08F5A7-68D5-42AA-9B82-A6860BECCBA4}" destId="{6082596E-3EE5-4D94-B04D-D00AF7260875}" srcOrd="0" destOrd="1" presId="urn:microsoft.com/office/officeart/2011/layout/CircleProcess"/>
    <dgm:cxn modelId="{E4ABF055-D1C0-423A-A2F7-129E77743E25}" srcId="{7CF74D4A-B532-43D5-B426-6BF19D04EF8D}" destId="{9B5523DD-B7E1-4B74-BDFE-A14D9C117491}" srcOrd="6" destOrd="0" parTransId="{EE112C50-E2D4-495B-825D-17D3CF9B9A26}" sibTransId="{256BC43A-A9C6-4869-8580-201622BCC213}"/>
    <dgm:cxn modelId="{378D3856-6B45-4EDD-A3A2-A3BED133F8B1}" type="presOf" srcId="{00695F92-2A9F-4704-B10B-A20AB029AD58}" destId="{F259DA26-2DDE-40A5-83AA-3B70C12A4B89}" srcOrd="1" destOrd="0" presId="urn:microsoft.com/office/officeart/2011/layout/CircleProcess"/>
    <dgm:cxn modelId="{D9E6F550-09DF-43FE-B079-5BCCB1FC1572}" type="presOf" srcId="{0D87AED6-DEC8-4682-8FB6-31843FD41657}" destId="{D5985480-D711-47B7-BAA4-9FD20A792027}" srcOrd="0" destOrd="0" presId="urn:microsoft.com/office/officeart/2011/layout/CircleProcess"/>
    <dgm:cxn modelId="{1304A1D4-2F80-4980-A5F4-65F85EF95AC0}" srcId="{B125A06D-0881-4C33-BB23-887106BB3835}" destId="{0D87AED6-DEC8-4682-8FB6-31843FD41657}" srcOrd="0" destOrd="0" parTransId="{B7D51F23-554E-4C34-B9C2-BDEDCDAA93A0}" sibTransId="{AD0EEA76-11AC-46B7-A4F0-B78EC83C4B0B}"/>
    <dgm:cxn modelId="{C96F40EF-76EE-4479-81D5-864864792972}" type="presOf" srcId="{91129738-E44E-4EA3-849E-857C1EA9BD01}" destId="{7468044A-EF98-4D05-BF7B-7095BA19784F}" srcOrd="0" destOrd="0" presId="urn:microsoft.com/office/officeart/2011/layout/CircleProcess"/>
    <dgm:cxn modelId="{1A7824C2-9A4A-460E-A4B3-A3F38098365E}" type="presOf" srcId="{19FD7C52-7DBE-4710-9DB6-2AF7CCA283A8}" destId="{34097B18-E590-409B-BCF9-658E1DE56476}" srcOrd="0" destOrd="0" presId="urn:microsoft.com/office/officeart/2011/layout/CircleProcess"/>
    <dgm:cxn modelId="{A1317499-7DE4-40B3-B8D6-056955826920}" srcId="{37663930-4953-4847-A4FD-2797E0CC9F38}" destId="{B7B165C3-5C58-43AA-8AA3-6C2F6C3AD562}" srcOrd="0" destOrd="0" parTransId="{593D1E03-753F-4935-9CED-0663F6B34B07}" sibTransId="{A81FF776-F0C0-4B29-A21A-0433BD7F9DA8}"/>
    <dgm:cxn modelId="{156F7534-1433-4757-8360-40E01D5520A9}" type="presOf" srcId="{81672EBD-BD8A-4FD5-8E17-117D1ED14AA8}" destId="{68B5B69C-38C6-468F-82E4-E89D350F9DF2}" srcOrd="1" destOrd="0" presId="urn:microsoft.com/office/officeart/2011/layout/CircleProcess"/>
    <dgm:cxn modelId="{8D8B9B6A-1341-40C7-9908-EB321977058A}" type="presParOf" srcId="{FF2177AE-9EB0-42A0-9FFB-29FB61988E69}" destId="{5A99BD7B-DD3A-4551-AE32-2C52084AD86F}" srcOrd="0" destOrd="0" presId="urn:microsoft.com/office/officeart/2011/layout/CircleProcess"/>
    <dgm:cxn modelId="{605118A7-50FC-49E8-B18E-CA1890ACA088}" type="presParOf" srcId="{5A99BD7B-DD3A-4551-AE32-2C52084AD86F}" destId="{4B207D26-0726-46D4-A549-04C6D9E17A38}" srcOrd="0" destOrd="0" presId="urn:microsoft.com/office/officeart/2011/layout/CircleProcess"/>
    <dgm:cxn modelId="{4A361E83-84B2-49D8-8862-20DA0796D617}" type="presParOf" srcId="{FF2177AE-9EB0-42A0-9FFB-29FB61988E69}" destId="{796513A2-19BB-4656-A270-A99379AB10B7}" srcOrd="1" destOrd="0" presId="urn:microsoft.com/office/officeart/2011/layout/CircleProcess"/>
    <dgm:cxn modelId="{6065B643-90FC-42C8-8D61-57455F4D520C}" type="presParOf" srcId="{796513A2-19BB-4656-A270-A99379AB10B7}" destId="{702B080F-F373-4300-AA37-88F2386C1339}" srcOrd="0" destOrd="0" presId="urn:microsoft.com/office/officeart/2011/layout/CircleProcess"/>
    <dgm:cxn modelId="{E54A73BC-330C-4EF8-8C22-C80B2F9451DB}" type="presParOf" srcId="{FF2177AE-9EB0-42A0-9FFB-29FB61988E69}" destId="{6082596E-3EE5-4D94-B04D-D00AF7260875}" srcOrd="2" destOrd="0" presId="urn:microsoft.com/office/officeart/2011/layout/CircleProcess"/>
    <dgm:cxn modelId="{55605EE2-29B9-4F80-984D-4D1FD03D76EE}" type="presParOf" srcId="{FF2177AE-9EB0-42A0-9FFB-29FB61988E69}" destId="{85A6A6DD-24B7-44F7-9897-208D5B7A223A}" srcOrd="3" destOrd="0" presId="urn:microsoft.com/office/officeart/2011/layout/CircleProcess"/>
    <dgm:cxn modelId="{294E1AE3-4B7B-425B-AC8E-32BD26CEDE7F}" type="presParOf" srcId="{FF2177AE-9EB0-42A0-9FFB-29FB61988E69}" destId="{CD463E5B-C3ED-4AA7-827A-F835D809F6BE}" srcOrd="4" destOrd="0" presId="urn:microsoft.com/office/officeart/2011/layout/CircleProcess"/>
    <dgm:cxn modelId="{68F0351F-6F41-4E11-9057-C39C6D32D2B9}" type="presParOf" srcId="{CD463E5B-C3ED-4AA7-827A-F835D809F6BE}" destId="{C5842400-1B53-4B1F-AF71-E7B42E565B2F}" srcOrd="0" destOrd="0" presId="urn:microsoft.com/office/officeart/2011/layout/CircleProcess"/>
    <dgm:cxn modelId="{0696C9DC-929B-4F02-A62B-969ACAAE913D}" type="presParOf" srcId="{FF2177AE-9EB0-42A0-9FFB-29FB61988E69}" destId="{5DF88926-A263-4C51-A134-79C3E760FCC7}" srcOrd="5" destOrd="0" presId="urn:microsoft.com/office/officeart/2011/layout/CircleProcess"/>
    <dgm:cxn modelId="{2E9BD2D1-BC6D-476F-AD11-4F1F529CD514}" type="presParOf" srcId="{5DF88926-A263-4C51-A134-79C3E760FCC7}" destId="{7468044A-EF98-4D05-BF7B-7095BA19784F}" srcOrd="0" destOrd="0" presId="urn:microsoft.com/office/officeart/2011/layout/CircleProcess"/>
    <dgm:cxn modelId="{A2698D69-E672-4BC2-96A5-41D0420061CD}" type="presParOf" srcId="{FF2177AE-9EB0-42A0-9FFB-29FB61988E69}" destId="{34097B18-E590-409B-BCF9-658E1DE56476}" srcOrd="6" destOrd="0" presId="urn:microsoft.com/office/officeart/2011/layout/CircleProcess"/>
    <dgm:cxn modelId="{BA95FE6B-3EDA-4718-A0D5-C9A5E29CAE29}" type="presParOf" srcId="{FF2177AE-9EB0-42A0-9FFB-29FB61988E69}" destId="{865F9152-340D-4723-A717-67E6238F8591}" srcOrd="7" destOrd="0" presId="urn:microsoft.com/office/officeart/2011/layout/CircleProcess"/>
    <dgm:cxn modelId="{E6D6CC93-93C2-44C8-A116-D0D6712402BD}" type="presParOf" srcId="{FF2177AE-9EB0-42A0-9FFB-29FB61988E69}" destId="{DC765D27-A3F3-4ECB-89F5-47E2EF60B28F}" srcOrd="8" destOrd="0" presId="urn:microsoft.com/office/officeart/2011/layout/CircleProcess"/>
    <dgm:cxn modelId="{CDA36E35-5EBD-4D58-8DBD-C0B32A1F6253}" type="presParOf" srcId="{DC765D27-A3F3-4ECB-89F5-47E2EF60B28F}" destId="{560F26BD-6656-434E-9F25-9E42DEBA118A}" srcOrd="0" destOrd="0" presId="urn:microsoft.com/office/officeart/2011/layout/CircleProcess"/>
    <dgm:cxn modelId="{0B85D880-183C-4936-BEA9-2297364074DC}" type="presParOf" srcId="{FF2177AE-9EB0-42A0-9FFB-29FB61988E69}" destId="{FA4D1AF2-4128-4A69-BD80-2A4646711D49}" srcOrd="9" destOrd="0" presId="urn:microsoft.com/office/officeart/2011/layout/CircleProcess"/>
    <dgm:cxn modelId="{6738B717-A5AB-4743-827F-591702C9185F}" type="presParOf" srcId="{FA4D1AF2-4128-4A69-BD80-2A4646711D49}" destId="{E4F4BB0A-50CD-44FC-9DFA-5A6DA6A63B09}" srcOrd="0" destOrd="0" presId="urn:microsoft.com/office/officeart/2011/layout/CircleProcess"/>
    <dgm:cxn modelId="{60B1A129-8876-4716-8F60-CC74A5087006}" type="presParOf" srcId="{FF2177AE-9EB0-42A0-9FFB-29FB61988E69}" destId="{A90A07D1-AEBB-44ED-B0BE-CDC3D949B2A8}" srcOrd="10" destOrd="0" presId="urn:microsoft.com/office/officeart/2011/layout/CircleProcess"/>
    <dgm:cxn modelId="{6BB31DA0-2491-419E-B6C7-B1DBC776ECA1}" type="presParOf" srcId="{FF2177AE-9EB0-42A0-9FFB-29FB61988E69}" destId="{3C48C29D-D29C-4FE5-AC79-E0A71FCDA9D7}" srcOrd="11" destOrd="0" presId="urn:microsoft.com/office/officeart/2011/layout/CircleProcess"/>
    <dgm:cxn modelId="{DEBEA23C-8013-46B6-A5C0-4FE906852FF4}" type="presParOf" srcId="{FF2177AE-9EB0-42A0-9FFB-29FB61988E69}" destId="{CF6D0D6A-12DE-43E3-85C8-58F5F094C90A}" srcOrd="12" destOrd="0" presId="urn:microsoft.com/office/officeart/2011/layout/CircleProcess"/>
    <dgm:cxn modelId="{A74F97D5-1CFB-4FC6-B4C3-73A31F41F331}" type="presParOf" srcId="{CF6D0D6A-12DE-43E3-85C8-58F5F094C90A}" destId="{93765439-78F2-4762-A843-88443BF2427A}" srcOrd="0" destOrd="0" presId="urn:microsoft.com/office/officeart/2011/layout/CircleProcess"/>
    <dgm:cxn modelId="{B9AA1A47-85BF-4E8B-AB6A-1A36E270DFB4}" type="presParOf" srcId="{FF2177AE-9EB0-42A0-9FFB-29FB61988E69}" destId="{98413B69-31FB-4DAE-976E-BB69632E2A65}" srcOrd="13" destOrd="0" presId="urn:microsoft.com/office/officeart/2011/layout/CircleProcess"/>
    <dgm:cxn modelId="{09199D17-FEFD-4095-A8F3-047BE325A99C}" type="presParOf" srcId="{98413B69-31FB-4DAE-976E-BB69632E2A65}" destId="{80FEAD3A-96D7-420C-B36A-CF50AA24E453}" srcOrd="0" destOrd="0" presId="urn:microsoft.com/office/officeart/2011/layout/CircleProcess"/>
    <dgm:cxn modelId="{EEB4B343-A8E8-49AA-8250-53924699C7EF}" type="presParOf" srcId="{FF2177AE-9EB0-42A0-9FFB-29FB61988E69}" destId="{D5985480-D711-47B7-BAA4-9FD20A792027}" srcOrd="14" destOrd="0" presId="urn:microsoft.com/office/officeart/2011/layout/CircleProcess"/>
    <dgm:cxn modelId="{F41EC1BD-2668-422A-9C3C-278874E94252}" type="presParOf" srcId="{FF2177AE-9EB0-42A0-9FFB-29FB61988E69}" destId="{D9BD456D-556A-49F2-B550-9B51186E8A5C}" srcOrd="15" destOrd="0" presId="urn:microsoft.com/office/officeart/2011/layout/CircleProcess"/>
    <dgm:cxn modelId="{CA62B966-25A5-4961-8C30-6CBED8C59D05}" type="presParOf" srcId="{FF2177AE-9EB0-42A0-9FFB-29FB61988E69}" destId="{D694D721-8234-4904-A14D-4F6775210FC5}" srcOrd="16" destOrd="0" presId="urn:microsoft.com/office/officeart/2011/layout/CircleProcess"/>
    <dgm:cxn modelId="{0E70313A-1FB7-4C33-91AE-9CB34DE04CB3}" type="presParOf" srcId="{D694D721-8234-4904-A14D-4F6775210FC5}" destId="{F4DAA276-DC79-4BAD-BF09-23DA769407BD}" srcOrd="0" destOrd="0" presId="urn:microsoft.com/office/officeart/2011/layout/CircleProcess"/>
    <dgm:cxn modelId="{5960DCBA-4E0E-49F0-9102-894C022A4423}" type="presParOf" srcId="{FF2177AE-9EB0-42A0-9FFB-29FB61988E69}" destId="{CA5D0FDA-C7DF-4DD8-99D1-90C97B1EFDED}" srcOrd="17" destOrd="0" presId="urn:microsoft.com/office/officeart/2011/layout/CircleProcess"/>
    <dgm:cxn modelId="{E7058FBC-64CD-40B5-981E-286E4CBB392D}" type="presParOf" srcId="{CA5D0FDA-C7DF-4DD8-99D1-90C97B1EFDED}" destId="{9631C427-FE9E-4644-9240-507B23E2714E}" srcOrd="0" destOrd="0" presId="urn:microsoft.com/office/officeart/2011/layout/CircleProcess"/>
    <dgm:cxn modelId="{80A8FCDF-9783-47FB-B627-23A66E15DA49}" type="presParOf" srcId="{FF2177AE-9EB0-42A0-9FFB-29FB61988E69}" destId="{EDD837D1-9887-4D21-AFF4-4DD7A4001CC1}" srcOrd="18" destOrd="0" presId="urn:microsoft.com/office/officeart/2011/layout/CircleProcess"/>
    <dgm:cxn modelId="{C6F128B9-6FCD-48D6-9EDE-EB4B0853A03A}" type="presParOf" srcId="{FF2177AE-9EB0-42A0-9FFB-29FB61988E69}" destId="{F259DA26-2DDE-40A5-83AA-3B70C12A4B89}" srcOrd="19" destOrd="0" presId="urn:microsoft.com/office/officeart/2011/layout/CircleProcess"/>
    <dgm:cxn modelId="{5FDA891D-8578-4746-A804-73573AB32824}" type="presParOf" srcId="{FF2177AE-9EB0-42A0-9FFB-29FB61988E69}" destId="{8ACD0B1D-3276-4317-BA66-D6474B8E298D}" srcOrd="20" destOrd="0" presId="urn:microsoft.com/office/officeart/2011/layout/CircleProcess"/>
    <dgm:cxn modelId="{D4022FDF-C1C9-4E95-AA31-B297F4105415}" type="presParOf" srcId="{8ACD0B1D-3276-4317-BA66-D6474B8E298D}" destId="{0FFD3B09-0A30-4333-B7A9-051E9AA4873D}" srcOrd="0" destOrd="0" presId="urn:microsoft.com/office/officeart/2011/layout/CircleProcess"/>
    <dgm:cxn modelId="{59D12622-0F15-43CA-B878-3672768013F8}" type="presParOf" srcId="{FF2177AE-9EB0-42A0-9FFB-29FB61988E69}" destId="{47F7DCB7-BE46-4F39-8638-D1F9EEC5EAC3}" srcOrd="21" destOrd="0" presId="urn:microsoft.com/office/officeart/2011/layout/CircleProcess"/>
    <dgm:cxn modelId="{85303BF3-5637-4427-9F06-F4F4514EE012}" type="presParOf" srcId="{47F7DCB7-BE46-4F39-8638-D1F9EEC5EAC3}" destId="{0C939787-EE14-4BA7-8A55-7A3E5884C8AF}" srcOrd="0" destOrd="0" presId="urn:microsoft.com/office/officeart/2011/layout/CircleProcess"/>
    <dgm:cxn modelId="{65314375-9C6B-48D4-8CEC-8F7D91FFB44E}" type="presParOf" srcId="{FF2177AE-9EB0-42A0-9FFB-29FB61988E69}" destId="{4EEA1B61-76CB-4D6D-8585-31A7E680B52B}" srcOrd="22" destOrd="0" presId="urn:microsoft.com/office/officeart/2011/layout/CircleProcess"/>
    <dgm:cxn modelId="{FBACC782-903A-4E2F-B782-BA1FE1C5345A}" type="presParOf" srcId="{FF2177AE-9EB0-42A0-9FFB-29FB61988E69}" destId="{EE1F6426-ACBA-43D7-AD47-49906EE0CE34}" srcOrd="23" destOrd="0" presId="urn:microsoft.com/office/officeart/2011/layout/CircleProcess"/>
    <dgm:cxn modelId="{1232E4E4-2265-4482-A230-B2223BFF26AE}" type="presParOf" srcId="{FF2177AE-9EB0-42A0-9FFB-29FB61988E69}" destId="{5CA5D1AC-8C36-41ED-A711-D5B3A6F3B7E9}" srcOrd="24" destOrd="0" presId="urn:microsoft.com/office/officeart/2011/layout/CircleProcess"/>
    <dgm:cxn modelId="{935B9C31-A8A1-42D9-939F-E31FAA6966E7}" type="presParOf" srcId="{5CA5D1AC-8C36-41ED-A711-D5B3A6F3B7E9}" destId="{1845CC9E-EA2F-41FE-8599-B764AB47908B}" srcOrd="0" destOrd="0" presId="urn:microsoft.com/office/officeart/2011/layout/CircleProcess"/>
    <dgm:cxn modelId="{6D5C47AA-A6FF-4A61-81F5-8215E68CA7FA}" type="presParOf" srcId="{FF2177AE-9EB0-42A0-9FFB-29FB61988E69}" destId="{4F8AF3C2-D84E-47D6-9073-40FB2346FCCA}" srcOrd="25" destOrd="0" presId="urn:microsoft.com/office/officeart/2011/layout/CircleProcess"/>
    <dgm:cxn modelId="{138C0E43-7DA5-4531-A110-AA55E4E2E58D}" type="presParOf" srcId="{4F8AF3C2-D84E-47D6-9073-40FB2346FCCA}" destId="{3EDB126B-8DAB-40D5-8A87-DA7D6369A827}" srcOrd="0" destOrd="0" presId="urn:microsoft.com/office/officeart/2011/layout/CircleProcess"/>
    <dgm:cxn modelId="{BD3CF0FC-72E2-4C9F-B968-E9DCBFD1C2E9}" type="presParOf" srcId="{FF2177AE-9EB0-42A0-9FFB-29FB61988E69}" destId="{2E754023-2B35-4E6E-8B0F-82564644614E}" srcOrd="26" destOrd="0" presId="urn:microsoft.com/office/officeart/2011/layout/CircleProcess"/>
    <dgm:cxn modelId="{DE5C448E-6AC2-458C-9D17-876DB800A4CF}" type="presParOf" srcId="{FF2177AE-9EB0-42A0-9FFB-29FB61988E69}" destId="{68B5B69C-38C6-468F-82E4-E89D350F9DF2}" srcOrd="27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CF74D4A-B532-43D5-B426-6BF19D04EF8D}" type="doc">
      <dgm:prSet loTypeId="urn:microsoft.com/office/officeart/2011/layout/CircleProcess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1672EBD-BD8A-4FD5-8E17-117D1ED14AA8}">
      <dgm:prSet phldrT="[Text]"/>
      <dgm:spPr/>
      <dgm:t>
        <a:bodyPr/>
        <a:lstStyle/>
        <a:p>
          <a:r>
            <a:rPr lang="en-US" dirty="0" smtClean="0"/>
            <a:t>Student requests late registration</a:t>
          </a:r>
          <a:endParaRPr lang="en-US" dirty="0"/>
        </a:p>
      </dgm:t>
    </dgm:pt>
    <dgm:pt modelId="{52B06F91-C1AE-4EA1-9D51-F96EA644E4E0}" type="parTrans" cxnId="{BEA0292E-D5D3-4923-BF76-4E87477375B3}">
      <dgm:prSet/>
      <dgm:spPr/>
      <dgm:t>
        <a:bodyPr/>
        <a:lstStyle/>
        <a:p>
          <a:endParaRPr lang="en-US"/>
        </a:p>
      </dgm:t>
    </dgm:pt>
    <dgm:pt modelId="{A03C002C-7309-42C6-9957-E1421AA6492A}" type="sibTrans" cxnId="{BEA0292E-D5D3-4923-BF76-4E87477375B3}">
      <dgm:prSet/>
      <dgm:spPr/>
      <dgm:t>
        <a:bodyPr/>
        <a:lstStyle/>
        <a:p>
          <a:endParaRPr lang="en-US"/>
        </a:p>
      </dgm:t>
    </dgm:pt>
    <dgm:pt modelId="{37663930-4953-4847-A4FD-2797E0CC9F38}">
      <dgm:prSet phldrT="[Text]"/>
      <dgm:spPr/>
      <dgm:t>
        <a:bodyPr/>
        <a:lstStyle/>
        <a:p>
          <a:r>
            <a:rPr lang="en-US" dirty="0" smtClean="0"/>
            <a:t>Instructor sends e-mail to department</a:t>
          </a:r>
          <a:endParaRPr lang="en-US" dirty="0"/>
        </a:p>
      </dgm:t>
    </dgm:pt>
    <dgm:pt modelId="{A954F040-5B8E-4F9F-99B0-86EE8A0E6153}" type="parTrans" cxnId="{794AF0B0-EED4-4CAF-A118-131C0FA3C0A6}">
      <dgm:prSet/>
      <dgm:spPr/>
      <dgm:t>
        <a:bodyPr/>
        <a:lstStyle/>
        <a:p>
          <a:endParaRPr lang="en-US"/>
        </a:p>
      </dgm:t>
    </dgm:pt>
    <dgm:pt modelId="{3715A8F0-8C5B-4378-857B-1BA51284D51E}" type="sibTrans" cxnId="{794AF0B0-EED4-4CAF-A118-131C0FA3C0A6}">
      <dgm:prSet/>
      <dgm:spPr/>
      <dgm:t>
        <a:bodyPr/>
        <a:lstStyle/>
        <a:p>
          <a:endParaRPr lang="en-US"/>
        </a:p>
      </dgm:t>
    </dgm:pt>
    <dgm:pt modelId="{00695F92-2A9F-4704-B10B-A20AB029AD58}">
      <dgm:prSet phldrT="[Text]"/>
      <dgm:spPr/>
      <dgm:t>
        <a:bodyPr/>
        <a:lstStyle/>
        <a:p>
          <a:r>
            <a:rPr lang="en-US" dirty="0" smtClean="0"/>
            <a:t>Department enters late registration override</a:t>
          </a:r>
          <a:endParaRPr lang="en-US" dirty="0"/>
        </a:p>
      </dgm:t>
    </dgm:pt>
    <dgm:pt modelId="{B06C45F3-77D8-4CAB-A5F0-6FDBBDC4735E}" type="parTrans" cxnId="{68B3F7B7-0E5B-4188-8953-49F291C18A42}">
      <dgm:prSet/>
      <dgm:spPr/>
      <dgm:t>
        <a:bodyPr/>
        <a:lstStyle/>
        <a:p>
          <a:endParaRPr lang="en-US"/>
        </a:p>
      </dgm:t>
    </dgm:pt>
    <dgm:pt modelId="{6F022C8C-0E28-42BC-9D0C-610D0B9A28C7}" type="sibTrans" cxnId="{68B3F7B7-0E5B-4188-8953-49F291C18A42}">
      <dgm:prSet/>
      <dgm:spPr/>
      <dgm:t>
        <a:bodyPr/>
        <a:lstStyle/>
        <a:p>
          <a:endParaRPr lang="en-US"/>
        </a:p>
      </dgm:t>
    </dgm:pt>
    <dgm:pt modelId="{AB6B6817-8C05-441A-A4B6-B4D38C0BFAB5}">
      <dgm:prSet phldrT="[Text]"/>
      <dgm:spPr/>
      <dgm:t>
        <a:bodyPr/>
        <a:lstStyle/>
        <a:p>
          <a:r>
            <a:rPr lang="en-US" dirty="0" smtClean="0"/>
            <a:t>Student registers online</a:t>
          </a:r>
          <a:endParaRPr lang="en-US" dirty="0"/>
        </a:p>
      </dgm:t>
    </dgm:pt>
    <dgm:pt modelId="{721973E1-142F-4307-97FB-B8491A439A7E}" type="parTrans" cxnId="{66C9280B-D9CD-4A8B-A6E2-75FFBB8C33AF}">
      <dgm:prSet/>
      <dgm:spPr/>
      <dgm:t>
        <a:bodyPr/>
        <a:lstStyle/>
        <a:p>
          <a:endParaRPr lang="en-US"/>
        </a:p>
      </dgm:t>
    </dgm:pt>
    <dgm:pt modelId="{B903E380-2484-455F-A12B-27755CF25E54}" type="sibTrans" cxnId="{66C9280B-D9CD-4A8B-A6E2-75FFBB8C33AF}">
      <dgm:prSet/>
      <dgm:spPr/>
      <dgm:t>
        <a:bodyPr/>
        <a:lstStyle/>
        <a:p>
          <a:endParaRPr lang="en-US"/>
        </a:p>
      </dgm:t>
    </dgm:pt>
    <dgm:pt modelId="{4F1BA29A-EA7A-45D3-A354-BD85C6140C56}">
      <dgm:prSet phldrT="[Text]" custT="1"/>
      <dgm:spPr/>
      <dgm:t>
        <a:bodyPr/>
        <a:lstStyle/>
        <a:p>
          <a:r>
            <a:rPr lang="en-US" sz="1200" baseline="0" dirty="0" smtClean="0"/>
            <a:t>Instructor may consider pre-requisite override requests, depending upon department procedure.</a:t>
          </a:r>
          <a:endParaRPr lang="en-US" sz="1200" baseline="0" dirty="0"/>
        </a:p>
      </dgm:t>
    </dgm:pt>
    <dgm:pt modelId="{12C8BB7D-FAF3-492F-9926-AFB27828C79E}" type="parTrans" cxnId="{EDA1F1AB-0963-454C-9C80-6E8AD824325E}">
      <dgm:prSet/>
      <dgm:spPr/>
      <dgm:t>
        <a:bodyPr/>
        <a:lstStyle/>
        <a:p>
          <a:endParaRPr lang="en-US"/>
        </a:p>
      </dgm:t>
    </dgm:pt>
    <dgm:pt modelId="{08C973BF-E40C-4B63-A206-AC7826FD9D30}" type="sibTrans" cxnId="{EDA1F1AB-0963-454C-9C80-6E8AD824325E}">
      <dgm:prSet/>
      <dgm:spPr/>
      <dgm:t>
        <a:bodyPr/>
        <a:lstStyle/>
        <a:p>
          <a:endParaRPr lang="en-US"/>
        </a:p>
      </dgm:t>
    </dgm:pt>
    <dgm:pt modelId="{5AB02DD3-E152-48B4-8870-1AF2CC604974}">
      <dgm:prSet phldrT="[Text]" custT="1"/>
      <dgm:spPr/>
      <dgm:t>
        <a:bodyPr/>
        <a:lstStyle/>
        <a:p>
          <a:r>
            <a:rPr lang="en-US" sz="1200" baseline="0" dirty="0" smtClean="0"/>
            <a:t>Instructor will list student name, UV ID and course information, including CRN, course and class section in the request.</a:t>
          </a:r>
          <a:endParaRPr lang="en-US" sz="1200" baseline="0" dirty="0"/>
        </a:p>
      </dgm:t>
    </dgm:pt>
    <dgm:pt modelId="{72E91A97-2416-48F8-A587-F503227CA26C}" type="parTrans" cxnId="{C89F9BE9-281E-4F2C-A181-A7176B6E415B}">
      <dgm:prSet/>
      <dgm:spPr/>
      <dgm:t>
        <a:bodyPr/>
        <a:lstStyle/>
        <a:p>
          <a:endParaRPr lang="en-US"/>
        </a:p>
      </dgm:t>
    </dgm:pt>
    <dgm:pt modelId="{A0EE38FF-7BA3-4734-B467-92634951443F}" type="sibTrans" cxnId="{C89F9BE9-281E-4F2C-A181-A7176B6E415B}">
      <dgm:prSet/>
      <dgm:spPr/>
      <dgm:t>
        <a:bodyPr/>
        <a:lstStyle/>
        <a:p>
          <a:endParaRPr lang="en-US"/>
        </a:p>
      </dgm:t>
    </dgm:pt>
    <dgm:pt modelId="{E0A651A1-41B5-4A2D-BA1F-B0861D71D531}">
      <dgm:prSet phldrT="[Text]" custT="1"/>
      <dgm:spPr/>
      <dgm:t>
        <a:bodyPr/>
        <a:lstStyle/>
        <a:p>
          <a:r>
            <a:rPr lang="en-US" sz="1200" baseline="0" dirty="0" smtClean="0"/>
            <a:t>Department may approve or deny pre-requisite override requests, dependent upon procedure</a:t>
          </a:r>
          <a:r>
            <a:rPr lang="en-US" sz="800" dirty="0" smtClean="0"/>
            <a:t>.</a:t>
          </a:r>
          <a:endParaRPr lang="en-US" sz="800" dirty="0"/>
        </a:p>
      </dgm:t>
    </dgm:pt>
    <dgm:pt modelId="{8ED27600-9DC6-4555-B8ED-3DFC7E7377B7}" type="parTrans" cxnId="{76FDD6DB-55D7-494F-99E2-1210C32D6C0C}">
      <dgm:prSet/>
      <dgm:spPr/>
      <dgm:t>
        <a:bodyPr/>
        <a:lstStyle/>
        <a:p>
          <a:endParaRPr lang="en-US"/>
        </a:p>
      </dgm:t>
    </dgm:pt>
    <dgm:pt modelId="{8361B4B7-DE10-4BD6-8F5C-57021BEEFD14}" type="sibTrans" cxnId="{76FDD6DB-55D7-494F-99E2-1210C32D6C0C}">
      <dgm:prSet/>
      <dgm:spPr/>
      <dgm:t>
        <a:bodyPr/>
        <a:lstStyle/>
        <a:p>
          <a:endParaRPr lang="en-US"/>
        </a:p>
      </dgm:t>
    </dgm:pt>
    <dgm:pt modelId="{853FF62E-BCB0-4265-B680-5F561222A0FB}">
      <dgm:prSet phldrT="[Text]" custT="1"/>
      <dgm:spPr/>
      <dgm:t>
        <a:bodyPr/>
        <a:lstStyle/>
        <a:p>
          <a:r>
            <a:rPr lang="en-US" sz="1200" baseline="0" dirty="0" smtClean="0"/>
            <a:t>Banner will check for pre-requisites if no override entered.</a:t>
          </a:r>
          <a:endParaRPr lang="en-US" sz="1200" baseline="0" dirty="0"/>
        </a:p>
      </dgm:t>
    </dgm:pt>
    <dgm:pt modelId="{46259401-FB5A-4269-A5C1-97E605E7709C}" type="parTrans" cxnId="{F83A44C2-3A5D-47DD-856D-BDA3CDFE8631}">
      <dgm:prSet/>
      <dgm:spPr/>
      <dgm:t>
        <a:bodyPr/>
        <a:lstStyle/>
        <a:p>
          <a:endParaRPr lang="en-US"/>
        </a:p>
      </dgm:t>
    </dgm:pt>
    <dgm:pt modelId="{9B9E8F3D-A830-4B37-A827-95AEA219BF88}" type="sibTrans" cxnId="{F83A44C2-3A5D-47DD-856D-BDA3CDFE8631}">
      <dgm:prSet/>
      <dgm:spPr/>
      <dgm:t>
        <a:bodyPr/>
        <a:lstStyle/>
        <a:p>
          <a:endParaRPr lang="en-US"/>
        </a:p>
      </dgm:t>
    </dgm:pt>
    <dgm:pt modelId="{2AC5DCA2-3656-4F8C-AF4F-17536A74973A}">
      <dgm:prSet phldrT="[Text]" custT="1"/>
      <dgm:spPr/>
      <dgm:t>
        <a:bodyPr/>
        <a:lstStyle/>
        <a:p>
          <a:r>
            <a:rPr lang="en-US" sz="1200" baseline="0" dirty="0" smtClean="0"/>
            <a:t>Banner only allow the student to register for the class section entered on the late registration override.</a:t>
          </a:r>
          <a:endParaRPr lang="en-US" sz="1200" baseline="0" dirty="0"/>
        </a:p>
      </dgm:t>
    </dgm:pt>
    <dgm:pt modelId="{01847530-C7BE-40BD-A40F-B3C6D7BFA060}" type="parTrans" cxnId="{E4BD16F1-67D1-4500-8150-1CC167225B9E}">
      <dgm:prSet/>
      <dgm:spPr/>
      <dgm:t>
        <a:bodyPr/>
        <a:lstStyle/>
        <a:p>
          <a:endParaRPr lang="en-US"/>
        </a:p>
      </dgm:t>
    </dgm:pt>
    <dgm:pt modelId="{7BEDB4EB-AE3C-4197-BC61-9F6B4FFC0E96}" type="sibTrans" cxnId="{E4BD16F1-67D1-4500-8150-1CC167225B9E}">
      <dgm:prSet/>
      <dgm:spPr/>
      <dgm:t>
        <a:bodyPr/>
        <a:lstStyle/>
        <a:p>
          <a:endParaRPr lang="en-US"/>
        </a:p>
      </dgm:t>
    </dgm:pt>
    <dgm:pt modelId="{2FAB50CB-971F-449E-B036-C8442C5574D0}">
      <dgm:prSet phldrT="[Text]" custT="1"/>
      <dgm:spPr/>
      <dgm:t>
        <a:bodyPr/>
        <a:lstStyle/>
        <a:p>
          <a:r>
            <a:rPr lang="en-US" sz="1200" baseline="0" dirty="0" smtClean="0"/>
            <a:t>Late registration fees assessed.</a:t>
          </a:r>
          <a:endParaRPr lang="en-US" sz="1200" baseline="0" dirty="0"/>
        </a:p>
      </dgm:t>
    </dgm:pt>
    <dgm:pt modelId="{FC849AEC-9510-49AD-8802-4E6A66D27868}" type="parTrans" cxnId="{FCFD4116-7E62-423A-8D50-C04C56E3A2FB}">
      <dgm:prSet/>
      <dgm:spPr/>
      <dgm:t>
        <a:bodyPr/>
        <a:lstStyle/>
        <a:p>
          <a:endParaRPr lang="en-US"/>
        </a:p>
      </dgm:t>
    </dgm:pt>
    <dgm:pt modelId="{DB52A2A3-E923-4BFC-B5F5-15A2C161077A}" type="sibTrans" cxnId="{FCFD4116-7E62-423A-8D50-C04C56E3A2FB}">
      <dgm:prSet/>
      <dgm:spPr/>
      <dgm:t>
        <a:bodyPr/>
        <a:lstStyle/>
        <a:p>
          <a:endParaRPr lang="en-US"/>
        </a:p>
      </dgm:t>
    </dgm:pt>
    <dgm:pt modelId="{FF2177AE-9EB0-42A0-9FFB-29FB61988E69}" type="pres">
      <dgm:prSet presAssocID="{7CF74D4A-B532-43D5-B426-6BF19D04EF8D}" presName="Name0" presStyleCnt="0">
        <dgm:presLayoutVars>
          <dgm:chMax val="11"/>
          <dgm:chPref val="11"/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F2261559-9C29-4305-AB02-B039AA3C33E0}" type="pres">
      <dgm:prSet presAssocID="{AB6B6817-8C05-441A-A4B6-B4D38C0BFAB5}" presName="Accent4" presStyleCnt="0"/>
      <dgm:spPr/>
    </dgm:pt>
    <dgm:pt modelId="{560F26BD-6656-434E-9F25-9E42DEBA118A}" type="pres">
      <dgm:prSet presAssocID="{AB6B6817-8C05-441A-A4B6-B4D38C0BFAB5}" presName="Accent" presStyleLbl="node1" presStyleIdx="0" presStyleCnt="4"/>
      <dgm:spPr/>
    </dgm:pt>
    <dgm:pt modelId="{A048D4BC-AB9B-49EF-861D-42365CE143F7}" type="pres">
      <dgm:prSet presAssocID="{AB6B6817-8C05-441A-A4B6-B4D38C0BFAB5}" presName="ParentBackground4" presStyleCnt="0"/>
      <dgm:spPr/>
    </dgm:pt>
    <dgm:pt modelId="{E4F4BB0A-50CD-44FC-9DFA-5A6DA6A63B09}" type="pres">
      <dgm:prSet presAssocID="{AB6B6817-8C05-441A-A4B6-B4D38C0BFAB5}" presName="ParentBackground" presStyleLbl="fgAcc1" presStyleIdx="0" presStyleCnt="4"/>
      <dgm:spPr/>
      <dgm:t>
        <a:bodyPr/>
        <a:lstStyle/>
        <a:p>
          <a:endParaRPr lang="en-US"/>
        </a:p>
      </dgm:t>
    </dgm:pt>
    <dgm:pt modelId="{63A3318D-C9A6-4DA4-BAC3-6FF6D0AC4D36}" type="pres">
      <dgm:prSet presAssocID="{AB6B6817-8C05-441A-A4B6-B4D38C0BFAB5}" presName="Child4" presStyleLbl="revTx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80C8E9-2CBD-4847-A199-5B633B99146C}" type="pres">
      <dgm:prSet presAssocID="{AB6B6817-8C05-441A-A4B6-B4D38C0BFAB5}" presName="Parent4" presStyleLbl="revTx" presStyleIdx="0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94D721-8234-4904-A14D-4F6775210FC5}" type="pres">
      <dgm:prSet presAssocID="{00695F92-2A9F-4704-B10B-A20AB029AD58}" presName="Accent3" presStyleCnt="0"/>
      <dgm:spPr/>
    </dgm:pt>
    <dgm:pt modelId="{F4DAA276-DC79-4BAD-BF09-23DA769407BD}" type="pres">
      <dgm:prSet presAssocID="{00695F92-2A9F-4704-B10B-A20AB029AD58}" presName="Accent" presStyleLbl="node1" presStyleIdx="1" presStyleCnt="4"/>
      <dgm:spPr/>
    </dgm:pt>
    <dgm:pt modelId="{CA5D0FDA-C7DF-4DD8-99D1-90C97B1EFDED}" type="pres">
      <dgm:prSet presAssocID="{00695F92-2A9F-4704-B10B-A20AB029AD58}" presName="ParentBackground3" presStyleCnt="0"/>
      <dgm:spPr/>
    </dgm:pt>
    <dgm:pt modelId="{9631C427-FE9E-4644-9240-507B23E2714E}" type="pres">
      <dgm:prSet presAssocID="{00695F92-2A9F-4704-B10B-A20AB029AD58}" presName="ParentBackground" presStyleLbl="fgAcc1" presStyleIdx="1" presStyleCnt="4"/>
      <dgm:spPr/>
      <dgm:t>
        <a:bodyPr/>
        <a:lstStyle/>
        <a:p>
          <a:endParaRPr lang="en-US"/>
        </a:p>
      </dgm:t>
    </dgm:pt>
    <dgm:pt modelId="{A28594C8-9C4F-4326-BC20-ECDB26ADD77F}" type="pres">
      <dgm:prSet presAssocID="{00695F92-2A9F-4704-B10B-A20AB029AD58}" presName="Child3" presStyleLbl="revTx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59DA26-2DDE-40A5-83AA-3B70C12A4B89}" type="pres">
      <dgm:prSet presAssocID="{00695F92-2A9F-4704-B10B-A20AB029AD58}" presName="Parent3" presStyleLbl="revTx" presStyleIdx="1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CD0B1D-3276-4317-BA66-D6474B8E298D}" type="pres">
      <dgm:prSet presAssocID="{37663930-4953-4847-A4FD-2797E0CC9F38}" presName="Accent2" presStyleCnt="0"/>
      <dgm:spPr/>
    </dgm:pt>
    <dgm:pt modelId="{0FFD3B09-0A30-4333-B7A9-051E9AA4873D}" type="pres">
      <dgm:prSet presAssocID="{37663930-4953-4847-A4FD-2797E0CC9F38}" presName="Accent" presStyleLbl="node1" presStyleIdx="2" presStyleCnt="4"/>
      <dgm:spPr/>
    </dgm:pt>
    <dgm:pt modelId="{47F7DCB7-BE46-4F39-8638-D1F9EEC5EAC3}" type="pres">
      <dgm:prSet presAssocID="{37663930-4953-4847-A4FD-2797E0CC9F38}" presName="ParentBackground2" presStyleCnt="0"/>
      <dgm:spPr/>
    </dgm:pt>
    <dgm:pt modelId="{0C939787-EE14-4BA7-8A55-7A3E5884C8AF}" type="pres">
      <dgm:prSet presAssocID="{37663930-4953-4847-A4FD-2797E0CC9F38}" presName="ParentBackground" presStyleLbl="fgAcc1" presStyleIdx="2" presStyleCnt="4"/>
      <dgm:spPr/>
      <dgm:t>
        <a:bodyPr/>
        <a:lstStyle/>
        <a:p>
          <a:endParaRPr lang="en-US"/>
        </a:p>
      </dgm:t>
    </dgm:pt>
    <dgm:pt modelId="{4EEA1B61-76CB-4D6D-8585-31A7E680B52B}" type="pres">
      <dgm:prSet presAssocID="{37663930-4953-4847-A4FD-2797E0CC9F38}" presName="Child2" presStyleLbl="revTx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1F6426-ACBA-43D7-AD47-49906EE0CE34}" type="pres">
      <dgm:prSet presAssocID="{37663930-4953-4847-A4FD-2797E0CC9F38}" presName="Parent2" presStyleLbl="revTx" presStyleIdx="2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A5D1AC-8C36-41ED-A711-D5B3A6F3B7E9}" type="pres">
      <dgm:prSet presAssocID="{81672EBD-BD8A-4FD5-8E17-117D1ED14AA8}" presName="Accent1" presStyleCnt="0"/>
      <dgm:spPr/>
    </dgm:pt>
    <dgm:pt modelId="{1845CC9E-EA2F-41FE-8599-B764AB47908B}" type="pres">
      <dgm:prSet presAssocID="{81672EBD-BD8A-4FD5-8E17-117D1ED14AA8}" presName="Accent" presStyleLbl="node1" presStyleIdx="3" presStyleCnt="4"/>
      <dgm:spPr/>
    </dgm:pt>
    <dgm:pt modelId="{4F8AF3C2-D84E-47D6-9073-40FB2346FCCA}" type="pres">
      <dgm:prSet presAssocID="{81672EBD-BD8A-4FD5-8E17-117D1ED14AA8}" presName="ParentBackground1" presStyleCnt="0"/>
      <dgm:spPr/>
    </dgm:pt>
    <dgm:pt modelId="{3EDB126B-8DAB-40D5-8A87-DA7D6369A827}" type="pres">
      <dgm:prSet presAssocID="{81672EBD-BD8A-4FD5-8E17-117D1ED14AA8}" presName="ParentBackground" presStyleLbl="fgAcc1" presStyleIdx="3" presStyleCnt="4"/>
      <dgm:spPr/>
      <dgm:t>
        <a:bodyPr/>
        <a:lstStyle/>
        <a:p>
          <a:endParaRPr lang="en-US"/>
        </a:p>
      </dgm:t>
    </dgm:pt>
    <dgm:pt modelId="{72E21750-5B92-40E6-964C-C0760C098885}" type="pres">
      <dgm:prSet presAssocID="{81672EBD-BD8A-4FD5-8E17-117D1ED14AA8}" presName="Child1" presStyleLbl="revTx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B5B69C-38C6-468F-82E4-E89D350F9DF2}" type="pres">
      <dgm:prSet presAssocID="{81672EBD-BD8A-4FD5-8E17-117D1ED14AA8}" presName="Parent1" presStyleLbl="revTx" presStyleIdx="3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03D8BFB-2CFD-4E3C-B9EE-073458BE89B0}" type="presOf" srcId="{37663930-4953-4847-A4FD-2797E0CC9F38}" destId="{EE1F6426-ACBA-43D7-AD47-49906EE0CE34}" srcOrd="1" destOrd="0" presId="urn:microsoft.com/office/officeart/2011/layout/CircleProcess"/>
    <dgm:cxn modelId="{F2D5515A-F0DE-4803-9619-809A2970CF7E}" type="presOf" srcId="{00695F92-2A9F-4704-B10B-A20AB029AD58}" destId="{9631C427-FE9E-4644-9240-507B23E2714E}" srcOrd="0" destOrd="0" presId="urn:microsoft.com/office/officeart/2011/layout/CircleProcess"/>
    <dgm:cxn modelId="{21155CFB-7EE0-4FE7-8217-D02F0E0E06E4}" type="presOf" srcId="{37663930-4953-4847-A4FD-2797E0CC9F38}" destId="{0C939787-EE14-4BA7-8A55-7A3E5884C8AF}" srcOrd="0" destOrd="0" presId="urn:microsoft.com/office/officeart/2011/layout/CircleProcess"/>
    <dgm:cxn modelId="{C51E638C-CBB2-4131-A5C8-BA11493DB07F}" type="presOf" srcId="{2FAB50CB-971F-449E-B036-C8442C5574D0}" destId="{63A3318D-C9A6-4DA4-BAC3-6FF6D0AC4D36}" srcOrd="0" destOrd="2" presId="urn:microsoft.com/office/officeart/2011/layout/CircleProcess"/>
    <dgm:cxn modelId="{CE606385-1660-4589-91C9-8DE462870BED}" type="presOf" srcId="{5AB02DD3-E152-48B4-8870-1AF2CC604974}" destId="{4EEA1B61-76CB-4D6D-8585-31A7E680B52B}" srcOrd="0" destOrd="0" presId="urn:microsoft.com/office/officeart/2011/layout/CircleProcess"/>
    <dgm:cxn modelId="{C2245E11-AA52-496C-B3DF-5B537990507E}" type="presOf" srcId="{4F1BA29A-EA7A-45D3-A354-BD85C6140C56}" destId="{72E21750-5B92-40E6-964C-C0760C098885}" srcOrd="0" destOrd="0" presId="urn:microsoft.com/office/officeart/2011/layout/CircleProcess"/>
    <dgm:cxn modelId="{66C9280B-D9CD-4A8B-A6E2-75FFBB8C33AF}" srcId="{7CF74D4A-B532-43D5-B426-6BF19D04EF8D}" destId="{AB6B6817-8C05-441A-A4B6-B4D38C0BFAB5}" srcOrd="3" destOrd="0" parTransId="{721973E1-142F-4307-97FB-B8491A439A7E}" sibTransId="{B903E380-2484-455F-A12B-27755CF25E54}"/>
    <dgm:cxn modelId="{FCFD4116-7E62-423A-8D50-C04C56E3A2FB}" srcId="{AB6B6817-8C05-441A-A4B6-B4D38C0BFAB5}" destId="{2FAB50CB-971F-449E-B036-C8442C5574D0}" srcOrd="2" destOrd="0" parTransId="{FC849AEC-9510-49AD-8802-4E6A66D27868}" sibTransId="{DB52A2A3-E923-4BFC-B5F5-15A2C161077A}"/>
    <dgm:cxn modelId="{C89F9BE9-281E-4F2C-A181-A7176B6E415B}" srcId="{37663930-4953-4847-A4FD-2797E0CC9F38}" destId="{5AB02DD3-E152-48B4-8870-1AF2CC604974}" srcOrd="0" destOrd="0" parTransId="{72E91A97-2416-48F8-A587-F503227CA26C}" sibTransId="{A0EE38FF-7BA3-4734-B467-92634951443F}"/>
    <dgm:cxn modelId="{0B1C6235-C638-4BD1-9D0B-F094C5B22EE8}" type="presOf" srcId="{2AC5DCA2-3656-4F8C-AF4F-17536A74973A}" destId="{63A3318D-C9A6-4DA4-BAC3-6FF6D0AC4D36}" srcOrd="0" destOrd="1" presId="urn:microsoft.com/office/officeart/2011/layout/CircleProcess"/>
    <dgm:cxn modelId="{0D781350-8141-419B-A76E-9A06C38854FF}" type="presOf" srcId="{853FF62E-BCB0-4265-B680-5F561222A0FB}" destId="{63A3318D-C9A6-4DA4-BAC3-6FF6D0AC4D36}" srcOrd="0" destOrd="0" presId="urn:microsoft.com/office/officeart/2011/layout/CircleProcess"/>
    <dgm:cxn modelId="{1543A716-C76B-4FDF-A276-C99E77BEB954}" type="presOf" srcId="{E0A651A1-41B5-4A2D-BA1F-B0861D71D531}" destId="{A28594C8-9C4F-4326-BC20-ECDB26ADD77F}" srcOrd="0" destOrd="0" presId="urn:microsoft.com/office/officeart/2011/layout/CircleProcess"/>
    <dgm:cxn modelId="{BEA0292E-D5D3-4923-BF76-4E87477375B3}" srcId="{7CF74D4A-B532-43D5-B426-6BF19D04EF8D}" destId="{81672EBD-BD8A-4FD5-8E17-117D1ED14AA8}" srcOrd="0" destOrd="0" parTransId="{52B06F91-C1AE-4EA1-9D51-F96EA644E4E0}" sibTransId="{A03C002C-7309-42C6-9957-E1421AA6492A}"/>
    <dgm:cxn modelId="{65DB298C-FED7-4F1F-86B8-B3BAC97A2948}" type="presOf" srcId="{00695F92-2A9F-4704-B10B-A20AB029AD58}" destId="{F259DA26-2DDE-40A5-83AA-3B70C12A4B89}" srcOrd="1" destOrd="0" presId="urn:microsoft.com/office/officeart/2011/layout/CircleProcess"/>
    <dgm:cxn modelId="{B9CDC5B7-139B-4161-9AA3-8162D1982A75}" type="presOf" srcId="{81672EBD-BD8A-4FD5-8E17-117D1ED14AA8}" destId="{3EDB126B-8DAB-40D5-8A87-DA7D6369A827}" srcOrd="0" destOrd="0" presId="urn:microsoft.com/office/officeart/2011/layout/CircleProcess"/>
    <dgm:cxn modelId="{68B3F7B7-0E5B-4188-8953-49F291C18A42}" srcId="{7CF74D4A-B532-43D5-B426-6BF19D04EF8D}" destId="{00695F92-2A9F-4704-B10B-A20AB029AD58}" srcOrd="2" destOrd="0" parTransId="{B06C45F3-77D8-4CAB-A5F0-6FDBBDC4735E}" sibTransId="{6F022C8C-0E28-42BC-9D0C-610D0B9A28C7}"/>
    <dgm:cxn modelId="{EDA1F1AB-0963-454C-9C80-6E8AD824325E}" srcId="{81672EBD-BD8A-4FD5-8E17-117D1ED14AA8}" destId="{4F1BA29A-EA7A-45D3-A354-BD85C6140C56}" srcOrd="0" destOrd="0" parTransId="{12C8BB7D-FAF3-492F-9926-AFB27828C79E}" sibTransId="{08C973BF-E40C-4B63-A206-AC7826FD9D30}"/>
    <dgm:cxn modelId="{76FDD6DB-55D7-494F-99E2-1210C32D6C0C}" srcId="{00695F92-2A9F-4704-B10B-A20AB029AD58}" destId="{E0A651A1-41B5-4A2D-BA1F-B0861D71D531}" srcOrd="0" destOrd="0" parTransId="{8ED27600-9DC6-4555-B8ED-3DFC7E7377B7}" sibTransId="{8361B4B7-DE10-4BD6-8F5C-57021BEEFD14}"/>
    <dgm:cxn modelId="{CCBAC6A9-2C86-4673-9D79-65F3DD0EF2FA}" type="presOf" srcId="{7CF74D4A-B532-43D5-B426-6BF19D04EF8D}" destId="{FF2177AE-9EB0-42A0-9FFB-29FB61988E69}" srcOrd="0" destOrd="0" presId="urn:microsoft.com/office/officeart/2011/layout/CircleProcess"/>
    <dgm:cxn modelId="{794AF0B0-EED4-4CAF-A118-131C0FA3C0A6}" srcId="{7CF74D4A-B532-43D5-B426-6BF19D04EF8D}" destId="{37663930-4953-4847-A4FD-2797E0CC9F38}" srcOrd="1" destOrd="0" parTransId="{A954F040-5B8E-4F9F-99B0-86EE8A0E6153}" sibTransId="{3715A8F0-8C5B-4378-857B-1BA51284D51E}"/>
    <dgm:cxn modelId="{2A6572E7-20E2-409E-A607-C7DD870046CE}" type="presOf" srcId="{AB6B6817-8C05-441A-A4B6-B4D38C0BFAB5}" destId="{0880C8E9-2CBD-4847-A199-5B633B99146C}" srcOrd="1" destOrd="0" presId="urn:microsoft.com/office/officeart/2011/layout/CircleProcess"/>
    <dgm:cxn modelId="{A417B799-949F-4E15-B323-6105D5A10E02}" type="presOf" srcId="{81672EBD-BD8A-4FD5-8E17-117D1ED14AA8}" destId="{68B5B69C-38C6-468F-82E4-E89D350F9DF2}" srcOrd="1" destOrd="0" presId="urn:microsoft.com/office/officeart/2011/layout/CircleProcess"/>
    <dgm:cxn modelId="{F83A44C2-3A5D-47DD-856D-BDA3CDFE8631}" srcId="{AB6B6817-8C05-441A-A4B6-B4D38C0BFAB5}" destId="{853FF62E-BCB0-4265-B680-5F561222A0FB}" srcOrd="0" destOrd="0" parTransId="{46259401-FB5A-4269-A5C1-97E605E7709C}" sibTransId="{9B9E8F3D-A830-4B37-A827-95AEA219BF88}"/>
    <dgm:cxn modelId="{E4BD16F1-67D1-4500-8150-1CC167225B9E}" srcId="{AB6B6817-8C05-441A-A4B6-B4D38C0BFAB5}" destId="{2AC5DCA2-3656-4F8C-AF4F-17536A74973A}" srcOrd="1" destOrd="0" parTransId="{01847530-C7BE-40BD-A40F-B3C6D7BFA060}" sibTransId="{7BEDB4EB-AE3C-4197-BC61-9F6B4FFC0E96}"/>
    <dgm:cxn modelId="{B3EF6C58-129D-4EC4-A8FC-4A308A25217F}" type="presOf" srcId="{AB6B6817-8C05-441A-A4B6-B4D38C0BFAB5}" destId="{E4F4BB0A-50CD-44FC-9DFA-5A6DA6A63B09}" srcOrd="0" destOrd="0" presId="urn:microsoft.com/office/officeart/2011/layout/CircleProcess"/>
    <dgm:cxn modelId="{78C37480-8675-4218-A84B-CB01AB94E476}" type="presParOf" srcId="{FF2177AE-9EB0-42A0-9FFB-29FB61988E69}" destId="{F2261559-9C29-4305-AB02-B039AA3C33E0}" srcOrd="0" destOrd="0" presId="urn:microsoft.com/office/officeart/2011/layout/CircleProcess"/>
    <dgm:cxn modelId="{4E01005A-68ED-4092-AC10-D33CFCBCB6D2}" type="presParOf" srcId="{F2261559-9C29-4305-AB02-B039AA3C33E0}" destId="{560F26BD-6656-434E-9F25-9E42DEBA118A}" srcOrd="0" destOrd="0" presId="urn:microsoft.com/office/officeart/2011/layout/CircleProcess"/>
    <dgm:cxn modelId="{A1F6D1E8-5926-486E-9ECE-D24D0AF3C30F}" type="presParOf" srcId="{FF2177AE-9EB0-42A0-9FFB-29FB61988E69}" destId="{A048D4BC-AB9B-49EF-861D-42365CE143F7}" srcOrd="1" destOrd="0" presId="urn:microsoft.com/office/officeart/2011/layout/CircleProcess"/>
    <dgm:cxn modelId="{8544EA07-17EE-4FCE-B1FA-07E25EEE1631}" type="presParOf" srcId="{A048D4BC-AB9B-49EF-861D-42365CE143F7}" destId="{E4F4BB0A-50CD-44FC-9DFA-5A6DA6A63B09}" srcOrd="0" destOrd="0" presId="urn:microsoft.com/office/officeart/2011/layout/CircleProcess"/>
    <dgm:cxn modelId="{6DE84C07-765D-4122-8156-3D116A6CF9C7}" type="presParOf" srcId="{FF2177AE-9EB0-42A0-9FFB-29FB61988E69}" destId="{63A3318D-C9A6-4DA4-BAC3-6FF6D0AC4D36}" srcOrd="2" destOrd="0" presId="urn:microsoft.com/office/officeart/2011/layout/CircleProcess"/>
    <dgm:cxn modelId="{1EF1AD81-86E2-497A-9E98-26256EAFF1A6}" type="presParOf" srcId="{FF2177AE-9EB0-42A0-9FFB-29FB61988E69}" destId="{0880C8E9-2CBD-4847-A199-5B633B99146C}" srcOrd="3" destOrd="0" presId="urn:microsoft.com/office/officeart/2011/layout/CircleProcess"/>
    <dgm:cxn modelId="{0DD41DD4-D857-42EE-A5F4-C53CBF22599C}" type="presParOf" srcId="{FF2177AE-9EB0-42A0-9FFB-29FB61988E69}" destId="{D694D721-8234-4904-A14D-4F6775210FC5}" srcOrd="4" destOrd="0" presId="urn:microsoft.com/office/officeart/2011/layout/CircleProcess"/>
    <dgm:cxn modelId="{01622249-C0C1-4D6A-AE22-2E20CB04DFA6}" type="presParOf" srcId="{D694D721-8234-4904-A14D-4F6775210FC5}" destId="{F4DAA276-DC79-4BAD-BF09-23DA769407BD}" srcOrd="0" destOrd="0" presId="urn:microsoft.com/office/officeart/2011/layout/CircleProcess"/>
    <dgm:cxn modelId="{05376955-CF29-4854-B78A-6BDC33E40AB2}" type="presParOf" srcId="{FF2177AE-9EB0-42A0-9FFB-29FB61988E69}" destId="{CA5D0FDA-C7DF-4DD8-99D1-90C97B1EFDED}" srcOrd="5" destOrd="0" presId="urn:microsoft.com/office/officeart/2011/layout/CircleProcess"/>
    <dgm:cxn modelId="{09BA9E5E-9B47-409B-BFEE-448BCA78CDC6}" type="presParOf" srcId="{CA5D0FDA-C7DF-4DD8-99D1-90C97B1EFDED}" destId="{9631C427-FE9E-4644-9240-507B23E2714E}" srcOrd="0" destOrd="0" presId="urn:microsoft.com/office/officeart/2011/layout/CircleProcess"/>
    <dgm:cxn modelId="{5CA9446C-CEBB-462C-B332-DC7CBF8B5DE3}" type="presParOf" srcId="{FF2177AE-9EB0-42A0-9FFB-29FB61988E69}" destId="{A28594C8-9C4F-4326-BC20-ECDB26ADD77F}" srcOrd="6" destOrd="0" presId="urn:microsoft.com/office/officeart/2011/layout/CircleProcess"/>
    <dgm:cxn modelId="{D03C41BC-6ACB-4C48-AF66-128228BC65C9}" type="presParOf" srcId="{FF2177AE-9EB0-42A0-9FFB-29FB61988E69}" destId="{F259DA26-2DDE-40A5-83AA-3B70C12A4B89}" srcOrd="7" destOrd="0" presId="urn:microsoft.com/office/officeart/2011/layout/CircleProcess"/>
    <dgm:cxn modelId="{C9E927DB-4D52-425E-9C12-00FD05685CE0}" type="presParOf" srcId="{FF2177AE-9EB0-42A0-9FFB-29FB61988E69}" destId="{8ACD0B1D-3276-4317-BA66-D6474B8E298D}" srcOrd="8" destOrd="0" presId="urn:microsoft.com/office/officeart/2011/layout/CircleProcess"/>
    <dgm:cxn modelId="{A06A6813-DE67-4413-AF68-8D1811B76346}" type="presParOf" srcId="{8ACD0B1D-3276-4317-BA66-D6474B8E298D}" destId="{0FFD3B09-0A30-4333-B7A9-051E9AA4873D}" srcOrd="0" destOrd="0" presId="urn:microsoft.com/office/officeart/2011/layout/CircleProcess"/>
    <dgm:cxn modelId="{4DC004F0-EADC-4575-88A8-BCEA40A47D08}" type="presParOf" srcId="{FF2177AE-9EB0-42A0-9FFB-29FB61988E69}" destId="{47F7DCB7-BE46-4F39-8638-D1F9EEC5EAC3}" srcOrd="9" destOrd="0" presId="urn:microsoft.com/office/officeart/2011/layout/CircleProcess"/>
    <dgm:cxn modelId="{13F66E80-C00A-44BB-AEA5-6CD642DCE5D7}" type="presParOf" srcId="{47F7DCB7-BE46-4F39-8638-D1F9EEC5EAC3}" destId="{0C939787-EE14-4BA7-8A55-7A3E5884C8AF}" srcOrd="0" destOrd="0" presId="urn:microsoft.com/office/officeart/2011/layout/CircleProcess"/>
    <dgm:cxn modelId="{E5B5CB43-19AC-4F86-8352-EB3E065D41E0}" type="presParOf" srcId="{FF2177AE-9EB0-42A0-9FFB-29FB61988E69}" destId="{4EEA1B61-76CB-4D6D-8585-31A7E680B52B}" srcOrd="10" destOrd="0" presId="urn:microsoft.com/office/officeart/2011/layout/CircleProcess"/>
    <dgm:cxn modelId="{AF5AECF1-0E1F-40AA-94BA-A57E71757180}" type="presParOf" srcId="{FF2177AE-9EB0-42A0-9FFB-29FB61988E69}" destId="{EE1F6426-ACBA-43D7-AD47-49906EE0CE34}" srcOrd="11" destOrd="0" presId="urn:microsoft.com/office/officeart/2011/layout/CircleProcess"/>
    <dgm:cxn modelId="{4A5E0E48-1328-4ACA-9A46-788923A7916C}" type="presParOf" srcId="{FF2177AE-9EB0-42A0-9FFB-29FB61988E69}" destId="{5CA5D1AC-8C36-41ED-A711-D5B3A6F3B7E9}" srcOrd="12" destOrd="0" presId="urn:microsoft.com/office/officeart/2011/layout/CircleProcess"/>
    <dgm:cxn modelId="{D36F4D5D-5F59-46EC-9918-D4D8C1B2AC03}" type="presParOf" srcId="{5CA5D1AC-8C36-41ED-A711-D5B3A6F3B7E9}" destId="{1845CC9E-EA2F-41FE-8599-B764AB47908B}" srcOrd="0" destOrd="0" presId="urn:microsoft.com/office/officeart/2011/layout/CircleProcess"/>
    <dgm:cxn modelId="{F43B0D45-3AAA-45CD-8A4B-452089FDD667}" type="presParOf" srcId="{FF2177AE-9EB0-42A0-9FFB-29FB61988E69}" destId="{4F8AF3C2-D84E-47D6-9073-40FB2346FCCA}" srcOrd="13" destOrd="0" presId="urn:microsoft.com/office/officeart/2011/layout/CircleProcess"/>
    <dgm:cxn modelId="{1CE82C7E-6BE8-48B6-A00E-EBE1A35B41BF}" type="presParOf" srcId="{4F8AF3C2-D84E-47D6-9073-40FB2346FCCA}" destId="{3EDB126B-8DAB-40D5-8A87-DA7D6369A827}" srcOrd="0" destOrd="0" presId="urn:microsoft.com/office/officeart/2011/layout/CircleProcess"/>
    <dgm:cxn modelId="{E4BD346F-E990-4E72-82A1-B84D001CD45E}" type="presParOf" srcId="{FF2177AE-9EB0-42A0-9FFB-29FB61988E69}" destId="{72E21750-5B92-40E6-964C-C0760C098885}" srcOrd="14" destOrd="0" presId="urn:microsoft.com/office/officeart/2011/layout/CircleProcess"/>
    <dgm:cxn modelId="{CB862C96-F729-45D1-993D-4E917CE47C8C}" type="presParOf" srcId="{FF2177AE-9EB0-42A0-9FFB-29FB61988E69}" destId="{68B5B69C-38C6-468F-82E4-E89D350F9DF2}" srcOrd="15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CF74D4A-B532-43D5-B426-6BF19D04EF8D}" type="doc">
      <dgm:prSet loTypeId="urn:microsoft.com/office/officeart/2011/layout/CircleProcess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1672EBD-BD8A-4FD5-8E17-117D1ED14AA8}">
      <dgm:prSet phldrT="[Text]"/>
      <dgm:spPr/>
      <dgm:t>
        <a:bodyPr/>
        <a:lstStyle/>
        <a:p>
          <a:pPr algn="ctr"/>
          <a:r>
            <a:rPr lang="en-US" dirty="0" smtClean="0"/>
            <a:t>Student requests late registration</a:t>
          </a:r>
          <a:endParaRPr lang="en-US" dirty="0"/>
        </a:p>
      </dgm:t>
    </dgm:pt>
    <dgm:pt modelId="{52B06F91-C1AE-4EA1-9D51-F96EA644E4E0}" type="parTrans" cxnId="{BEA0292E-D5D3-4923-BF76-4E87477375B3}">
      <dgm:prSet/>
      <dgm:spPr/>
      <dgm:t>
        <a:bodyPr/>
        <a:lstStyle/>
        <a:p>
          <a:pPr algn="ctr"/>
          <a:endParaRPr lang="en-US"/>
        </a:p>
      </dgm:t>
    </dgm:pt>
    <dgm:pt modelId="{A03C002C-7309-42C6-9957-E1421AA6492A}" type="sibTrans" cxnId="{BEA0292E-D5D3-4923-BF76-4E87477375B3}">
      <dgm:prSet/>
      <dgm:spPr/>
      <dgm:t>
        <a:bodyPr/>
        <a:lstStyle/>
        <a:p>
          <a:pPr algn="ctr"/>
          <a:endParaRPr lang="en-US"/>
        </a:p>
      </dgm:t>
    </dgm:pt>
    <dgm:pt modelId="{37663930-4953-4847-A4FD-2797E0CC9F38}">
      <dgm:prSet phldrT="[Text]"/>
      <dgm:spPr/>
      <dgm:t>
        <a:bodyPr/>
        <a:lstStyle/>
        <a:p>
          <a:pPr algn="ctr"/>
          <a:r>
            <a:rPr lang="en-US" dirty="0" smtClean="0"/>
            <a:t>Instructor sends e-mail to department</a:t>
          </a:r>
          <a:endParaRPr lang="en-US" dirty="0"/>
        </a:p>
      </dgm:t>
    </dgm:pt>
    <dgm:pt modelId="{A954F040-5B8E-4F9F-99B0-86EE8A0E6153}" type="parTrans" cxnId="{794AF0B0-EED4-4CAF-A118-131C0FA3C0A6}">
      <dgm:prSet/>
      <dgm:spPr/>
      <dgm:t>
        <a:bodyPr/>
        <a:lstStyle/>
        <a:p>
          <a:pPr algn="ctr"/>
          <a:endParaRPr lang="en-US"/>
        </a:p>
      </dgm:t>
    </dgm:pt>
    <dgm:pt modelId="{3715A8F0-8C5B-4378-857B-1BA51284D51E}" type="sibTrans" cxnId="{794AF0B0-EED4-4CAF-A118-131C0FA3C0A6}">
      <dgm:prSet/>
      <dgm:spPr/>
      <dgm:t>
        <a:bodyPr/>
        <a:lstStyle/>
        <a:p>
          <a:pPr algn="ctr"/>
          <a:endParaRPr lang="en-US"/>
        </a:p>
      </dgm:t>
    </dgm:pt>
    <dgm:pt modelId="{00695F92-2A9F-4704-B10B-A20AB029AD58}">
      <dgm:prSet phldrT="[Text]"/>
      <dgm:spPr/>
      <dgm:t>
        <a:bodyPr/>
        <a:lstStyle/>
        <a:p>
          <a:pPr algn="ctr"/>
          <a:r>
            <a:rPr lang="en-US" dirty="0" smtClean="0"/>
            <a:t>Department enters late registration override</a:t>
          </a:r>
          <a:endParaRPr lang="en-US" dirty="0"/>
        </a:p>
      </dgm:t>
    </dgm:pt>
    <dgm:pt modelId="{B06C45F3-77D8-4CAB-A5F0-6FDBBDC4735E}" type="parTrans" cxnId="{68B3F7B7-0E5B-4188-8953-49F291C18A42}">
      <dgm:prSet/>
      <dgm:spPr/>
      <dgm:t>
        <a:bodyPr/>
        <a:lstStyle/>
        <a:p>
          <a:pPr algn="ctr"/>
          <a:endParaRPr lang="en-US"/>
        </a:p>
      </dgm:t>
    </dgm:pt>
    <dgm:pt modelId="{6F022C8C-0E28-42BC-9D0C-610D0B9A28C7}" type="sibTrans" cxnId="{68B3F7B7-0E5B-4188-8953-49F291C18A42}">
      <dgm:prSet/>
      <dgm:spPr/>
      <dgm:t>
        <a:bodyPr/>
        <a:lstStyle/>
        <a:p>
          <a:pPr algn="ctr"/>
          <a:endParaRPr lang="en-US"/>
        </a:p>
      </dgm:t>
    </dgm:pt>
    <dgm:pt modelId="{AB6B6817-8C05-441A-A4B6-B4D38C0BFAB5}">
      <dgm:prSet phldrT="[Text]"/>
      <dgm:spPr/>
      <dgm:t>
        <a:bodyPr/>
        <a:lstStyle/>
        <a:p>
          <a:pPr algn="ctr"/>
          <a:r>
            <a:rPr lang="en-US" dirty="0" smtClean="0"/>
            <a:t>Student registers online</a:t>
          </a:r>
          <a:endParaRPr lang="en-US" dirty="0"/>
        </a:p>
      </dgm:t>
    </dgm:pt>
    <dgm:pt modelId="{721973E1-142F-4307-97FB-B8491A439A7E}" type="parTrans" cxnId="{66C9280B-D9CD-4A8B-A6E2-75FFBB8C33AF}">
      <dgm:prSet/>
      <dgm:spPr/>
      <dgm:t>
        <a:bodyPr/>
        <a:lstStyle/>
        <a:p>
          <a:pPr algn="ctr"/>
          <a:endParaRPr lang="en-US"/>
        </a:p>
      </dgm:t>
    </dgm:pt>
    <dgm:pt modelId="{B903E380-2484-455F-A12B-27755CF25E54}" type="sibTrans" cxnId="{66C9280B-D9CD-4A8B-A6E2-75FFBB8C33AF}">
      <dgm:prSet/>
      <dgm:spPr/>
      <dgm:t>
        <a:bodyPr/>
        <a:lstStyle/>
        <a:p>
          <a:pPr algn="ctr"/>
          <a:endParaRPr lang="en-US"/>
        </a:p>
      </dgm:t>
    </dgm:pt>
    <dgm:pt modelId="{F96D8607-8FAE-4FED-A0C7-76D2FAA8FC50}">
      <dgm:prSet phldrT="[Text]"/>
      <dgm:spPr/>
      <dgm:t>
        <a:bodyPr/>
        <a:lstStyle/>
        <a:p>
          <a:pPr algn="ctr"/>
          <a:r>
            <a:rPr lang="en-US" dirty="0"/>
            <a:t>$10 Fee is added to student account</a:t>
          </a:r>
        </a:p>
      </dgm:t>
    </dgm:pt>
    <dgm:pt modelId="{49A66559-DB66-43B5-BEAF-D28769EF3138}" type="parTrans" cxnId="{C0A7CCFC-715B-4754-87D4-C1DCB2C73263}">
      <dgm:prSet/>
      <dgm:spPr/>
      <dgm:t>
        <a:bodyPr/>
        <a:lstStyle/>
        <a:p>
          <a:endParaRPr lang="en-US"/>
        </a:p>
      </dgm:t>
    </dgm:pt>
    <dgm:pt modelId="{155C35C9-B02F-466F-B167-6183B0E56AD5}" type="sibTrans" cxnId="{C0A7CCFC-715B-4754-87D4-C1DCB2C73263}">
      <dgm:prSet/>
      <dgm:spPr/>
      <dgm:t>
        <a:bodyPr/>
        <a:lstStyle/>
        <a:p>
          <a:endParaRPr lang="en-US"/>
        </a:p>
      </dgm:t>
    </dgm:pt>
    <dgm:pt modelId="{FF2177AE-9EB0-42A0-9FFB-29FB61988E69}" type="pres">
      <dgm:prSet presAssocID="{7CF74D4A-B532-43D5-B426-6BF19D04EF8D}" presName="Name0" presStyleCnt="0">
        <dgm:presLayoutVars>
          <dgm:chMax val="11"/>
          <dgm:chPref val="11"/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6CE14AC5-ACD1-4EC3-BD1D-86164D6C06C5}" type="pres">
      <dgm:prSet presAssocID="{F96D8607-8FAE-4FED-A0C7-76D2FAA8FC50}" presName="Accent5" presStyleCnt="0"/>
      <dgm:spPr/>
    </dgm:pt>
    <dgm:pt modelId="{8BD56647-D279-43E4-B3BC-617DBE2917E0}" type="pres">
      <dgm:prSet presAssocID="{F96D8607-8FAE-4FED-A0C7-76D2FAA8FC50}" presName="Accent" presStyleLbl="node1" presStyleIdx="0" presStyleCnt="5"/>
      <dgm:spPr/>
    </dgm:pt>
    <dgm:pt modelId="{1C195FD3-310C-4A0D-879D-BD7871BBCA7B}" type="pres">
      <dgm:prSet presAssocID="{F96D8607-8FAE-4FED-A0C7-76D2FAA8FC50}" presName="ParentBackground5" presStyleCnt="0"/>
      <dgm:spPr/>
    </dgm:pt>
    <dgm:pt modelId="{F0846870-23AC-4BF4-ACDA-B5469F5A2AE3}" type="pres">
      <dgm:prSet presAssocID="{F96D8607-8FAE-4FED-A0C7-76D2FAA8FC50}" presName="ParentBackground" presStyleLbl="fgAcc1" presStyleIdx="0" presStyleCnt="5"/>
      <dgm:spPr/>
      <dgm:t>
        <a:bodyPr/>
        <a:lstStyle/>
        <a:p>
          <a:endParaRPr lang="en-US"/>
        </a:p>
      </dgm:t>
    </dgm:pt>
    <dgm:pt modelId="{EFE57D3D-5870-4FEF-B668-2D4A107FB6B7}" type="pres">
      <dgm:prSet presAssocID="{F96D8607-8FAE-4FED-A0C7-76D2FAA8FC50}" presName="Parent5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261559-9C29-4305-AB02-B039AA3C33E0}" type="pres">
      <dgm:prSet presAssocID="{AB6B6817-8C05-441A-A4B6-B4D38C0BFAB5}" presName="Accent4" presStyleCnt="0"/>
      <dgm:spPr/>
    </dgm:pt>
    <dgm:pt modelId="{560F26BD-6656-434E-9F25-9E42DEBA118A}" type="pres">
      <dgm:prSet presAssocID="{AB6B6817-8C05-441A-A4B6-B4D38C0BFAB5}" presName="Accent" presStyleLbl="node1" presStyleIdx="1" presStyleCnt="5"/>
      <dgm:spPr/>
    </dgm:pt>
    <dgm:pt modelId="{A048D4BC-AB9B-49EF-861D-42365CE143F7}" type="pres">
      <dgm:prSet presAssocID="{AB6B6817-8C05-441A-A4B6-B4D38C0BFAB5}" presName="ParentBackground4" presStyleCnt="0"/>
      <dgm:spPr/>
    </dgm:pt>
    <dgm:pt modelId="{E4F4BB0A-50CD-44FC-9DFA-5A6DA6A63B09}" type="pres">
      <dgm:prSet presAssocID="{AB6B6817-8C05-441A-A4B6-B4D38C0BFAB5}" presName="ParentBackground" presStyleLbl="fgAcc1" presStyleIdx="1" presStyleCnt="5"/>
      <dgm:spPr/>
      <dgm:t>
        <a:bodyPr/>
        <a:lstStyle/>
        <a:p>
          <a:endParaRPr lang="en-US"/>
        </a:p>
      </dgm:t>
    </dgm:pt>
    <dgm:pt modelId="{0880C8E9-2CBD-4847-A199-5B633B99146C}" type="pres">
      <dgm:prSet presAssocID="{AB6B6817-8C05-441A-A4B6-B4D38C0BFAB5}" presName="Parent4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94D721-8234-4904-A14D-4F6775210FC5}" type="pres">
      <dgm:prSet presAssocID="{00695F92-2A9F-4704-B10B-A20AB029AD58}" presName="Accent3" presStyleCnt="0"/>
      <dgm:spPr/>
    </dgm:pt>
    <dgm:pt modelId="{F4DAA276-DC79-4BAD-BF09-23DA769407BD}" type="pres">
      <dgm:prSet presAssocID="{00695F92-2A9F-4704-B10B-A20AB029AD58}" presName="Accent" presStyleLbl="node1" presStyleIdx="2" presStyleCnt="5"/>
      <dgm:spPr/>
    </dgm:pt>
    <dgm:pt modelId="{CA5D0FDA-C7DF-4DD8-99D1-90C97B1EFDED}" type="pres">
      <dgm:prSet presAssocID="{00695F92-2A9F-4704-B10B-A20AB029AD58}" presName="ParentBackground3" presStyleCnt="0"/>
      <dgm:spPr/>
    </dgm:pt>
    <dgm:pt modelId="{9631C427-FE9E-4644-9240-507B23E2714E}" type="pres">
      <dgm:prSet presAssocID="{00695F92-2A9F-4704-B10B-A20AB029AD58}" presName="ParentBackground" presStyleLbl="fgAcc1" presStyleIdx="2" presStyleCnt="5"/>
      <dgm:spPr/>
      <dgm:t>
        <a:bodyPr/>
        <a:lstStyle/>
        <a:p>
          <a:endParaRPr lang="en-US"/>
        </a:p>
      </dgm:t>
    </dgm:pt>
    <dgm:pt modelId="{F259DA26-2DDE-40A5-83AA-3B70C12A4B89}" type="pres">
      <dgm:prSet presAssocID="{00695F92-2A9F-4704-B10B-A20AB029AD58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CD0B1D-3276-4317-BA66-D6474B8E298D}" type="pres">
      <dgm:prSet presAssocID="{37663930-4953-4847-A4FD-2797E0CC9F38}" presName="Accent2" presStyleCnt="0"/>
      <dgm:spPr/>
    </dgm:pt>
    <dgm:pt modelId="{0FFD3B09-0A30-4333-B7A9-051E9AA4873D}" type="pres">
      <dgm:prSet presAssocID="{37663930-4953-4847-A4FD-2797E0CC9F38}" presName="Accent" presStyleLbl="node1" presStyleIdx="3" presStyleCnt="5"/>
      <dgm:spPr/>
    </dgm:pt>
    <dgm:pt modelId="{47F7DCB7-BE46-4F39-8638-D1F9EEC5EAC3}" type="pres">
      <dgm:prSet presAssocID="{37663930-4953-4847-A4FD-2797E0CC9F38}" presName="ParentBackground2" presStyleCnt="0"/>
      <dgm:spPr/>
    </dgm:pt>
    <dgm:pt modelId="{0C939787-EE14-4BA7-8A55-7A3E5884C8AF}" type="pres">
      <dgm:prSet presAssocID="{37663930-4953-4847-A4FD-2797E0CC9F38}" presName="ParentBackground" presStyleLbl="fgAcc1" presStyleIdx="3" presStyleCnt="5"/>
      <dgm:spPr/>
      <dgm:t>
        <a:bodyPr/>
        <a:lstStyle/>
        <a:p>
          <a:endParaRPr lang="en-US"/>
        </a:p>
      </dgm:t>
    </dgm:pt>
    <dgm:pt modelId="{EE1F6426-ACBA-43D7-AD47-49906EE0CE34}" type="pres">
      <dgm:prSet presAssocID="{37663930-4953-4847-A4FD-2797E0CC9F38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A5D1AC-8C36-41ED-A711-D5B3A6F3B7E9}" type="pres">
      <dgm:prSet presAssocID="{81672EBD-BD8A-4FD5-8E17-117D1ED14AA8}" presName="Accent1" presStyleCnt="0"/>
      <dgm:spPr/>
    </dgm:pt>
    <dgm:pt modelId="{1845CC9E-EA2F-41FE-8599-B764AB47908B}" type="pres">
      <dgm:prSet presAssocID="{81672EBD-BD8A-4FD5-8E17-117D1ED14AA8}" presName="Accent" presStyleLbl="node1" presStyleIdx="4" presStyleCnt="5"/>
      <dgm:spPr/>
    </dgm:pt>
    <dgm:pt modelId="{4F8AF3C2-D84E-47D6-9073-40FB2346FCCA}" type="pres">
      <dgm:prSet presAssocID="{81672EBD-BD8A-4FD5-8E17-117D1ED14AA8}" presName="ParentBackground1" presStyleCnt="0"/>
      <dgm:spPr/>
    </dgm:pt>
    <dgm:pt modelId="{3EDB126B-8DAB-40D5-8A87-DA7D6369A827}" type="pres">
      <dgm:prSet presAssocID="{81672EBD-BD8A-4FD5-8E17-117D1ED14AA8}" presName="ParentBackground" presStyleLbl="fgAcc1" presStyleIdx="4" presStyleCnt="5"/>
      <dgm:spPr/>
      <dgm:t>
        <a:bodyPr/>
        <a:lstStyle/>
        <a:p>
          <a:endParaRPr lang="en-US"/>
        </a:p>
      </dgm:t>
    </dgm:pt>
    <dgm:pt modelId="{68B5B69C-38C6-468F-82E4-E89D350F9DF2}" type="pres">
      <dgm:prSet presAssocID="{81672EBD-BD8A-4FD5-8E17-117D1ED14AA8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0A7CCFC-715B-4754-87D4-C1DCB2C73263}" srcId="{7CF74D4A-B532-43D5-B426-6BF19D04EF8D}" destId="{F96D8607-8FAE-4FED-A0C7-76D2FAA8FC50}" srcOrd="4" destOrd="0" parTransId="{49A66559-DB66-43B5-BEAF-D28769EF3138}" sibTransId="{155C35C9-B02F-466F-B167-6183B0E56AD5}"/>
    <dgm:cxn modelId="{E6AD22E5-EFE5-4121-93BF-CFE1D452BB97}" type="presOf" srcId="{81672EBD-BD8A-4FD5-8E17-117D1ED14AA8}" destId="{68B5B69C-38C6-468F-82E4-E89D350F9DF2}" srcOrd="1" destOrd="0" presId="urn:microsoft.com/office/officeart/2011/layout/CircleProcess"/>
    <dgm:cxn modelId="{D586E2B4-DC25-41D2-A630-D200A2DA570C}" type="presOf" srcId="{37663930-4953-4847-A4FD-2797E0CC9F38}" destId="{EE1F6426-ACBA-43D7-AD47-49906EE0CE34}" srcOrd="1" destOrd="0" presId="urn:microsoft.com/office/officeart/2011/layout/CircleProcess"/>
    <dgm:cxn modelId="{86C61CAA-3E3A-4845-9A90-FBC60F4EA457}" type="presOf" srcId="{F96D8607-8FAE-4FED-A0C7-76D2FAA8FC50}" destId="{F0846870-23AC-4BF4-ACDA-B5469F5A2AE3}" srcOrd="0" destOrd="0" presId="urn:microsoft.com/office/officeart/2011/layout/CircleProcess"/>
    <dgm:cxn modelId="{66C9280B-D9CD-4A8B-A6E2-75FFBB8C33AF}" srcId="{7CF74D4A-B532-43D5-B426-6BF19D04EF8D}" destId="{AB6B6817-8C05-441A-A4B6-B4D38C0BFAB5}" srcOrd="3" destOrd="0" parTransId="{721973E1-142F-4307-97FB-B8491A439A7E}" sibTransId="{B903E380-2484-455F-A12B-27755CF25E54}"/>
    <dgm:cxn modelId="{33A2BF94-099E-4782-9FF3-5F9EB0DB4E9E}" type="presOf" srcId="{7CF74D4A-B532-43D5-B426-6BF19D04EF8D}" destId="{FF2177AE-9EB0-42A0-9FFB-29FB61988E69}" srcOrd="0" destOrd="0" presId="urn:microsoft.com/office/officeart/2011/layout/CircleProcess"/>
    <dgm:cxn modelId="{BBC67AE7-4998-489B-A75E-4E0624A24677}" type="presOf" srcId="{AB6B6817-8C05-441A-A4B6-B4D38C0BFAB5}" destId="{0880C8E9-2CBD-4847-A199-5B633B99146C}" srcOrd="1" destOrd="0" presId="urn:microsoft.com/office/officeart/2011/layout/CircleProcess"/>
    <dgm:cxn modelId="{85D9830C-3681-4469-ADA7-F633738EE411}" type="presOf" srcId="{37663930-4953-4847-A4FD-2797E0CC9F38}" destId="{0C939787-EE14-4BA7-8A55-7A3E5884C8AF}" srcOrd="0" destOrd="0" presId="urn:microsoft.com/office/officeart/2011/layout/CircleProcess"/>
    <dgm:cxn modelId="{0E118F70-0DF3-4ED4-870B-B4D2579FCCB0}" type="presOf" srcId="{AB6B6817-8C05-441A-A4B6-B4D38C0BFAB5}" destId="{E4F4BB0A-50CD-44FC-9DFA-5A6DA6A63B09}" srcOrd="0" destOrd="0" presId="urn:microsoft.com/office/officeart/2011/layout/CircleProcess"/>
    <dgm:cxn modelId="{BEA0292E-D5D3-4923-BF76-4E87477375B3}" srcId="{7CF74D4A-B532-43D5-B426-6BF19D04EF8D}" destId="{81672EBD-BD8A-4FD5-8E17-117D1ED14AA8}" srcOrd="0" destOrd="0" parTransId="{52B06F91-C1AE-4EA1-9D51-F96EA644E4E0}" sibTransId="{A03C002C-7309-42C6-9957-E1421AA6492A}"/>
    <dgm:cxn modelId="{2299B956-71B0-4145-B973-BE439FAB4ED8}" type="presOf" srcId="{00695F92-2A9F-4704-B10B-A20AB029AD58}" destId="{F259DA26-2DDE-40A5-83AA-3B70C12A4B89}" srcOrd="1" destOrd="0" presId="urn:microsoft.com/office/officeart/2011/layout/CircleProcess"/>
    <dgm:cxn modelId="{0DEFD587-0C2E-47EA-81C4-08FAE0208C86}" type="presOf" srcId="{81672EBD-BD8A-4FD5-8E17-117D1ED14AA8}" destId="{3EDB126B-8DAB-40D5-8A87-DA7D6369A827}" srcOrd="0" destOrd="0" presId="urn:microsoft.com/office/officeart/2011/layout/CircleProcess"/>
    <dgm:cxn modelId="{68B3F7B7-0E5B-4188-8953-49F291C18A42}" srcId="{7CF74D4A-B532-43D5-B426-6BF19D04EF8D}" destId="{00695F92-2A9F-4704-B10B-A20AB029AD58}" srcOrd="2" destOrd="0" parTransId="{B06C45F3-77D8-4CAB-A5F0-6FDBBDC4735E}" sibTransId="{6F022C8C-0E28-42BC-9D0C-610D0B9A28C7}"/>
    <dgm:cxn modelId="{794AF0B0-EED4-4CAF-A118-131C0FA3C0A6}" srcId="{7CF74D4A-B532-43D5-B426-6BF19D04EF8D}" destId="{37663930-4953-4847-A4FD-2797E0CC9F38}" srcOrd="1" destOrd="0" parTransId="{A954F040-5B8E-4F9F-99B0-86EE8A0E6153}" sibTransId="{3715A8F0-8C5B-4378-857B-1BA51284D51E}"/>
    <dgm:cxn modelId="{CE6F51C9-634C-446C-887C-1AFF40E4D723}" type="presOf" srcId="{F96D8607-8FAE-4FED-A0C7-76D2FAA8FC50}" destId="{EFE57D3D-5870-4FEF-B668-2D4A107FB6B7}" srcOrd="1" destOrd="0" presId="urn:microsoft.com/office/officeart/2011/layout/CircleProcess"/>
    <dgm:cxn modelId="{31CE8E0C-C467-4E41-9006-E2D2DDF237F2}" type="presOf" srcId="{00695F92-2A9F-4704-B10B-A20AB029AD58}" destId="{9631C427-FE9E-4644-9240-507B23E2714E}" srcOrd="0" destOrd="0" presId="urn:microsoft.com/office/officeart/2011/layout/CircleProcess"/>
    <dgm:cxn modelId="{0EB10119-C659-4540-95DC-050F856B4364}" type="presParOf" srcId="{FF2177AE-9EB0-42A0-9FFB-29FB61988E69}" destId="{6CE14AC5-ACD1-4EC3-BD1D-86164D6C06C5}" srcOrd="0" destOrd="0" presId="urn:microsoft.com/office/officeart/2011/layout/CircleProcess"/>
    <dgm:cxn modelId="{7355859D-E8AE-4DA3-831F-3E738F47A1D4}" type="presParOf" srcId="{6CE14AC5-ACD1-4EC3-BD1D-86164D6C06C5}" destId="{8BD56647-D279-43E4-B3BC-617DBE2917E0}" srcOrd="0" destOrd="0" presId="urn:microsoft.com/office/officeart/2011/layout/CircleProcess"/>
    <dgm:cxn modelId="{497B1227-EAFA-4467-B76E-D13C3E0A14B0}" type="presParOf" srcId="{FF2177AE-9EB0-42A0-9FFB-29FB61988E69}" destId="{1C195FD3-310C-4A0D-879D-BD7871BBCA7B}" srcOrd="1" destOrd="0" presId="urn:microsoft.com/office/officeart/2011/layout/CircleProcess"/>
    <dgm:cxn modelId="{DDC078A6-39FC-4211-B4E0-AA42765C829B}" type="presParOf" srcId="{1C195FD3-310C-4A0D-879D-BD7871BBCA7B}" destId="{F0846870-23AC-4BF4-ACDA-B5469F5A2AE3}" srcOrd="0" destOrd="0" presId="urn:microsoft.com/office/officeart/2011/layout/CircleProcess"/>
    <dgm:cxn modelId="{703CD30D-004D-4E4A-BAAD-A694C6E44F4B}" type="presParOf" srcId="{FF2177AE-9EB0-42A0-9FFB-29FB61988E69}" destId="{EFE57D3D-5870-4FEF-B668-2D4A107FB6B7}" srcOrd="2" destOrd="0" presId="urn:microsoft.com/office/officeart/2011/layout/CircleProcess"/>
    <dgm:cxn modelId="{A5ADD741-5F1A-45EB-BBF4-477E98A3F128}" type="presParOf" srcId="{FF2177AE-9EB0-42A0-9FFB-29FB61988E69}" destId="{F2261559-9C29-4305-AB02-B039AA3C33E0}" srcOrd="3" destOrd="0" presId="urn:microsoft.com/office/officeart/2011/layout/CircleProcess"/>
    <dgm:cxn modelId="{074A446E-A365-455E-BBD9-825CE7446655}" type="presParOf" srcId="{F2261559-9C29-4305-AB02-B039AA3C33E0}" destId="{560F26BD-6656-434E-9F25-9E42DEBA118A}" srcOrd="0" destOrd="0" presId="urn:microsoft.com/office/officeart/2011/layout/CircleProcess"/>
    <dgm:cxn modelId="{E5193C3E-5E34-44D0-B33F-DE30DCC52342}" type="presParOf" srcId="{FF2177AE-9EB0-42A0-9FFB-29FB61988E69}" destId="{A048D4BC-AB9B-49EF-861D-42365CE143F7}" srcOrd="4" destOrd="0" presId="urn:microsoft.com/office/officeart/2011/layout/CircleProcess"/>
    <dgm:cxn modelId="{498DF858-B647-4CE9-83BB-EF9829B31418}" type="presParOf" srcId="{A048D4BC-AB9B-49EF-861D-42365CE143F7}" destId="{E4F4BB0A-50CD-44FC-9DFA-5A6DA6A63B09}" srcOrd="0" destOrd="0" presId="urn:microsoft.com/office/officeart/2011/layout/CircleProcess"/>
    <dgm:cxn modelId="{4165B1CA-A35F-4669-B933-3B6ABE20C22D}" type="presParOf" srcId="{FF2177AE-9EB0-42A0-9FFB-29FB61988E69}" destId="{0880C8E9-2CBD-4847-A199-5B633B99146C}" srcOrd="5" destOrd="0" presId="urn:microsoft.com/office/officeart/2011/layout/CircleProcess"/>
    <dgm:cxn modelId="{997A95F1-0808-4A98-990A-26FEE1810B27}" type="presParOf" srcId="{FF2177AE-9EB0-42A0-9FFB-29FB61988E69}" destId="{D694D721-8234-4904-A14D-4F6775210FC5}" srcOrd="6" destOrd="0" presId="urn:microsoft.com/office/officeart/2011/layout/CircleProcess"/>
    <dgm:cxn modelId="{29AB9CE9-F9EE-4D81-818C-D23D7443C8BA}" type="presParOf" srcId="{D694D721-8234-4904-A14D-4F6775210FC5}" destId="{F4DAA276-DC79-4BAD-BF09-23DA769407BD}" srcOrd="0" destOrd="0" presId="urn:microsoft.com/office/officeart/2011/layout/CircleProcess"/>
    <dgm:cxn modelId="{E372EF2A-EC9C-4E32-9C0A-156B593D8C39}" type="presParOf" srcId="{FF2177AE-9EB0-42A0-9FFB-29FB61988E69}" destId="{CA5D0FDA-C7DF-4DD8-99D1-90C97B1EFDED}" srcOrd="7" destOrd="0" presId="urn:microsoft.com/office/officeart/2011/layout/CircleProcess"/>
    <dgm:cxn modelId="{7B7C8743-1CBA-4905-A267-797531130F98}" type="presParOf" srcId="{CA5D0FDA-C7DF-4DD8-99D1-90C97B1EFDED}" destId="{9631C427-FE9E-4644-9240-507B23E2714E}" srcOrd="0" destOrd="0" presId="urn:microsoft.com/office/officeart/2011/layout/CircleProcess"/>
    <dgm:cxn modelId="{C40E850E-B4B9-4FB6-9DF5-C56DAB80E64D}" type="presParOf" srcId="{FF2177AE-9EB0-42A0-9FFB-29FB61988E69}" destId="{F259DA26-2DDE-40A5-83AA-3B70C12A4B89}" srcOrd="8" destOrd="0" presId="urn:microsoft.com/office/officeart/2011/layout/CircleProcess"/>
    <dgm:cxn modelId="{6F237405-FF76-4378-AF1B-23151245BC69}" type="presParOf" srcId="{FF2177AE-9EB0-42A0-9FFB-29FB61988E69}" destId="{8ACD0B1D-3276-4317-BA66-D6474B8E298D}" srcOrd="9" destOrd="0" presId="urn:microsoft.com/office/officeart/2011/layout/CircleProcess"/>
    <dgm:cxn modelId="{4D8D8264-805E-447F-A363-246DFBC0AA65}" type="presParOf" srcId="{8ACD0B1D-3276-4317-BA66-D6474B8E298D}" destId="{0FFD3B09-0A30-4333-B7A9-051E9AA4873D}" srcOrd="0" destOrd="0" presId="urn:microsoft.com/office/officeart/2011/layout/CircleProcess"/>
    <dgm:cxn modelId="{355BD049-0EEB-4E61-B738-A783E70B0BFD}" type="presParOf" srcId="{FF2177AE-9EB0-42A0-9FFB-29FB61988E69}" destId="{47F7DCB7-BE46-4F39-8638-D1F9EEC5EAC3}" srcOrd="10" destOrd="0" presId="urn:microsoft.com/office/officeart/2011/layout/CircleProcess"/>
    <dgm:cxn modelId="{A995925A-5DBD-4ED2-83E1-B6A6B2C455C8}" type="presParOf" srcId="{47F7DCB7-BE46-4F39-8638-D1F9EEC5EAC3}" destId="{0C939787-EE14-4BA7-8A55-7A3E5884C8AF}" srcOrd="0" destOrd="0" presId="urn:microsoft.com/office/officeart/2011/layout/CircleProcess"/>
    <dgm:cxn modelId="{9BFC8B1C-3D41-4026-BDFF-BE235E37E8D9}" type="presParOf" srcId="{FF2177AE-9EB0-42A0-9FFB-29FB61988E69}" destId="{EE1F6426-ACBA-43D7-AD47-49906EE0CE34}" srcOrd="11" destOrd="0" presId="urn:microsoft.com/office/officeart/2011/layout/CircleProcess"/>
    <dgm:cxn modelId="{6B204FA3-43C6-44F1-A818-10B8849328B7}" type="presParOf" srcId="{FF2177AE-9EB0-42A0-9FFB-29FB61988E69}" destId="{5CA5D1AC-8C36-41ED-A711-D5B3A6F3B7E9}" srcOrd="12" destOrd="0" presId="urn:microsoft.com/office/officeart/2011/layout/CircleProcess"/>
    <dgm:cxn modelId="{615AB612-F3E4-450A-9093-48BBE9808EB0}" type="presParOf" srcId="{5CA5D1AC-8C36-41ED-A711-D5B3A6F3B7E9}" destId="{1845CC9E-EA2F-41FE-8599-B764AB47908B}" srcOrd="0" destOrd="0" presId="urn:microsoft.com/office/officeart/2011/layout/CircleProcess"/>
    <dgm:cxn modelId="{81DBFF99-BDB6-46E2-B482-05DEEA43B4EC}" type="presParOf" srcId="{FF2177AE-9EB0-42A0-9FFB-29FB61988E69}" destId="{4F8AF3C2-D84E-47D6-9073-40FB2346FCCA}" srcOrd="13" destOrd="0" presId="urn:microsoft.com/office/officeart/2011/layout/CircleProcess"/>
    <dgm:cxn modelId="{C071990F-0546-4454-96E8-75329DDC8EBF}" type="presParOf" srcId="{4F8AF3C2-D84E-47D6-9073-40FB2346FCCA}" destId="{3EDB126B-8DAB-40D5-8A87-DA7D6369A827}" srcOrd="0" destOrd="0" presId="urn:microsoft.com/office/officeart/2011/layout/CircleProcess"/>
    <dgm:cxn modelId="{58E5BEEB-FAC0-4D3D-8717-8D1D394E04D0}" type="presParOf" srcId="{FF2177AE-9EB0-42A0-9FFB-29FB61988E69}" destId="{68B5B69C-38C6-468F-82E4-E89D350F9DF2}" srcOrd="14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CF74D4A-B532-43D5-B426-6BF19D04EF8D}" type="doc">
      <dgm:prSet loTypeId="urn:microsoft.com/office/officeart/2005/8/layout/bProcess3" loCatId="process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81672EBD-BD8A-4FD5-8E17-117D1ED14AA8}">
      <dgm:prSet phldrT="[Text]"/>
      <dgm:spPr/>
      <dgm:t>
        <a:bodyPr/>
        <a:lstStyle/>
        <a:p>
          <a:pPr algn="l"/>
          <a:r>
            <a:rPr lang="en-US" dirty="0" smtClean="0"/>
            <a:t>Student obtains late registration exception form from dept and fills out  their portion</a:t>
          </a:r>
          <a:endParaRPr lang="en-US" dirty="0"/>
        </a:p>
      </dgm:t>
    </dgm:pt>
    <dgm:pt modelId="{52B06F91-C1AE-4EA1-9D51-F96EA644E4E0}" type="parTrans" cxnId="{BEA0292E-D5D3-4923-BF76-4E87477375B3}">
      <dgm:prSet/>
      <dgm:spPr/>
      <dgm:t>
        <a:bodyPr/>
        <a:lstStyle/>
        <a:p>
          <a:pPr algn="ctr"/>
          <a:endParaRPr lang="en-US"/>
        </a:p>
      </dgm:t>
    </dgm:pt>
    <dgm:pt modelId="{A03C002C-7309-42C6-9957-E1421AA6492A}" type="sibTrans" cxnId="{BEA0292E-D5D3-4923-BF76-4E87477375B3}">
      <dgm:prSet/>
      <dgm:spPr/>
      <dgm:t>
        <a:bodyPr/>
        <a:lstStyle/>
        <a:p>
          <a:pPr algn="ctr"/>
          <a:endParaRPr lang="en-US"/>
        </a:p>
      </dgm:t>
    </dgm:pt>
    <dgm:pt modelId="{37663930-4953-4847-A4FD-2797E0CC9F38}">
      <dgm:prSet phldrT="[Text]"/>
      <dgm:spPr/>
      <dgm:t>
        <a:bodyPr/>
        <a:lstStyle/>
        <a:p>
          <a:pPr algn="ctr"/>
          <a:r>
            <a:rPr lang="en-US" dirty="0"/>
            <a:t>Instructor reviews the form, and if approved, submits to the department.</a:t>
          </a:r>
        </a:p>
      </dgm:t>
    </dgm:pt>
    <dgm:pt modelId="{A954F040-5B8E-4F9F-99B0-86EE8A0E6153}" type="parTrans" cxnId="{794AF0B0-EED4-4CAF-A118-131C0FA3C0A6}">
      <dgm:prSet/>
      <dgm:spPr/>
      <dgm:t>
        <a:bodyPr/>
        <a:lstStyle/>
        <a:p>
          <a:pPr algn="ctr"/>
          <a:endParaRPr lang="en-US"/>
        </a:p>
      </dgm:t>
    </dgm:pt>
    <dgm:pt modelId="{3715A8F0-8C5B-4378-857B-1BA51284D51E}" type="sibTrans" cxnId="{794AF0B0-EED4-4CAF-A118-131C0FA3C0A6}">
      <dgm:prSet/>
      <dgm:spPr/>
      <dgm:t>
        <a:bodyPr/>
        <a:lstStyle/>
        <a:p>
          <a:pPr algn="ctr"/>
          <a:endParaRPr lang="en-US"/>
        </a:p>
      </dgm:t>
    </dgm:pt>
    <dgm:pt modelId="{00695F92-2A9F-4704-B10B-A20AB029AD58}">
      <dgm:prSet phldrT="[Text]"/>
      <dgm:spPr/>
      <dgm:t>
        <a:bodyPr/>
        <a:lstStyle/>
        <a:p>
          <a:pPr algn="ctr"/>
          <a:r>
            <a:rPr lang="en-US" dirty="0"/>
            <a:t>Department Chair reviews request, and if approved, enters the department override, then submits the form to the dean's office</a:t>
          </a:r>
        </a:p>
      </dgm:t>
    </dgm:pt>
    <dgm:pt modelId="{B06C45F3-77D8-4CAB-A5F0-6FDBBDC4735E}" type="parTrans" cxnId="{68B3F7B7-0E5B-4188-8953-49F291C18A42}">
      <dgm:prSet/>
      <dgm:spPr/>
      <dgm:t>
        <a:bodyPr/>
        <a:lstStyle/>
        <a:p>
          <a:pPr algn="ctr"/>
          <a:endParaRPr lang="en-US"/>
        </a:p>
      </dgm:t>
    </dgm:pt>
    <dgm:pt modelId="{6F022C8C-0E28-42BC-9D0C-610D0B9A28C7}" type="sibTrans" cxnId="{68B3F7B7-0E5B-4188-8953-49F291C18A42}">
      <dgm:prSet/>
      <dgm:spPr/>
      <dgm:t>
        <a:bodyPr/>
        <a:lstStyle/>
        <a:p>
          <a:pPr algn="ctr"/>
          <a:endParaRPr lang="en-US"/>
        </a:p>
      </dgm:t>
    </dgm:pt>
    <dgm:pt modelId="{AB6B6817-8C05-441A-A4B6-B4D38C0BFAB5}">
      <dgm:prSet phldrT="[Text]"/>
      <dgm:spPr/>
      <dgm:t>
        <a:bodyPr/>
        <a:lstStyle/>
        <a:p>
          <a:pPr algn="ctr"/>
          <a:r>
            <a:rPr lang="en-US" dirty="0" smtClean="0"/>
            <a:t>Dean's office reviews request, and if approved, submits to the Registrar's office for processing</a:t>
          </a:r>
          <a:endParaRPr lang="en-US" dirty="0"/>
        </a:p>
      </dgm:t>
    </dgm:pt>
    <dgm:pt modelId="{721973E1-142F-4307-97FB-B8491A439A7E}" type="parTrans" cxnId="{66C9280B-D9CD-4A8B-A6E2-75FFBB8C33AF}">
      <dgm:prSet/>
      <dgm:spPr/>
      <dgm:t>
        <a:bodyPr/>
        <a:lstStyle/>
        <a:p>
          <a:pPr algn="ctr"/>
          <a:endParaRPr lang="en-US"/>
        </a:p>
      </dgm:t>
    </dgm:pt>
    <dgm:pt modelId="{B903E380-2484-455F-A12B-27755CF25E54}" type="sibTrans" cxnId="{66C9280B-D9CD-4A8B-A6E2-75FFBB8C33AF}">
      <dgm:prSet/>
      <dgm:spPr/>
      <dgm:t>
        <a:bodyPr/>
        <a:lstStyle/>
        <a:p>
          <a:pPr algn="ctr"/>
          <a:endParaRPr lang="en-US"/>
        </a:p>
      </dgm:t>
    </dgm:pt>
    <dgm:pt modelId="{F96D8607-8FAE-4FED-A0C7-76D2FAA8FC50}">
      <dgm:prSet phldrT="[Text]"/>
      <dgm:spPr/>
      <dgm:t>
        <a:bodyPr/>
        <a:lstStyle/>
        <a:p>
          <a:pPr algn="ctr"/>
          <a:r>
            <a:rPr lang="en-US" dirty="0"/>
            <a:t>Registrar's office registers the student for the class. The $30 fee is added to the student's account</a:t>
          </a:r>
        </a:p>
      </dgm:t>
    </dgm:pt>
    <dgm:pt modelId="{49A66559-DB66-43B5-BEAF-D28769EF3138}" type="parTrans" cxnId="{C0A7CCFC-715B-4754-87D4-C1DCB2C73263}">
      <dgm:prSet/>
      <dgm:spPr/>
      <dgm:t>
        <a:bodyPr/>
        <a:lstStyle/>
        <a:p>
          <a:endParaRPr lang="en-US"/>
        </a:p>
      </dgm:t>
    </dgm:pt>
    <dgm:pt modelId="{155C35C9-B02F-466F-B167-6183B0E56AD5}" type="sibTrans" cxnId="{C0A7CCFC-715B-4754-87D4-C1DCB2C73263}">
      <dgm:prSet/>
      <dgm:spPr/>
      <dgm:t>
        <a:bodyPr/>
        <a:lstStyle/>
        <a:p>
          <a:endParaRPr lang="en-US"/>
        </a:p>
      </dgm:t>
    </dgm:pt>
    <dgm:pt modelId="{DCCA8026-8D50-49BD-B75B-1B9CA6754DF9}" type="pres">
      <dgm:prSet presAssocID="{7CF74D4A-B532-43D5-B426-6BF19D04EF8D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274150A-008C-4E54-A1BC-95382CE6E544}" type="pres">
      <dgm:prSet presAssocID="{81672EBD-BD8A-4FD5-8E17-117D1ED14AA8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714F86-D0BE-4AD3-A5CE-6A3468CD0B48}" type="pres">
      <dgm:prSet presAssocID="{A03C002C-7309-42C6-9957-E1421AA6492A}" presName="sibTrans" presStyleLbl="sibTrans1D1" presStyleIdx="0" presStyleCnt="4"/>
      <dgm:spPr/>
      <dgm:t>
        <a:bodyPr/>
        <a:lstStyle/>
        <a:p>
          <a:endParaRPr lang="en-US"/>
        </a:p>
      </dgm:t>
    </dgm:pt>
    <dgm:pt modelId="{D25A87A3-2A3B-4F45-A8E2-4F3AE2636777}" type="pres">
      <dgm:prSet presAssocID="{A03C002C-7309-42C6-9957-E1421AA6492A}" presName="connectorText" presStyleLbl="sibTrans1D1" presStyleIdx="0" presStyleCnt="4"/>
      <dgm:spPr/>
      <dgm:t>
        <a:bodyPr/>
        <a:lstStyle/>
        <a:p>
          <a:endParaRPr lang="en-US"/>
        </a:p>
      </dgm:t>
    </dgm:pt>
    <dgm:pt modelId="{A39B245C-B028-4950-84C9-BCC731542EE2}" type="pres">
      <dgm:prSet presAssocID="{37663930-4953-4847-A4FD-2797E0CC9F38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1CDC86-0466-4276-A15F-756B0D201D9B}" type="pres">
      <dgm:prSet presAssocID="{3715A8F0-8C5B-4378-857B-1BA51284D51E}" presName="sibTrans" presStyleLbl="sibTrans1D1" presStyleIdx="1" presStyleCnt="4"/>
      <dgm:spPr/>
      <dgm:t>
        <a:bodyPr/>
        <a:lstStyle/>
        <a:p>
          <a:endParaRPr lang="en-US"/>
        </a:p>
      </dgm:t>
    </dgm:pt>
    <dgm:pt modelId="{B4FC9D45-1CD4-4429-A148-E598EC7A82E2}" type="pres">
      <dgm:prSet presAssocID="{3715A8F0-8C5B-4378-857B-1BA51284D51E}" presName="connectorText" presStyleLbl="sibTrans1D1" presStyleIdx="1" presStyleCnt="4"/>
      <dgm:spPr/>
      <dgm:t>
        <a:bodyPr/>
        <a:lstStyle/>
        <a:p>
          <a:endParaRPr lang="en-US"/>
        </a:p>
      </dgm:t>
    </dgm:pt>
    <dgm:pt modelId="{81922F34-B89E-453C-905A-31B8AFE5305B}" type="pres">
      <dgm:prSet presAssocID="{00695F92-2A9F-4704-B10B-A20AB029AD58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1DAED9-5281-40B6-BD1D-7AE1ACABFFB5}" type="pres">
      <dgm:prSet presAssocID="{6F022C8C-0E28-42BC-9D0C-610D0B9A28C7}" presName="sibTrans" presStyleLbl="sibTrans1D1" presStyleIdx="2" presStyleCnt="4"/>
      <dgm:spPr/>
      <dgm:t>
        <a:bodyPr/>
        <a:lstStyle/>
        <a:p>
          <a:endParaRPr lang="en-US"/>
        </a:p>
      </dgm:t>
    </dgm:pt>
    <dgm:pt modelId="{21D65D3A-0CE0-4682-9E82-CFCA94A5BDA2}" type="pres">
      <dgm:prSet presAssocID="{6F022C8C-0E28-42BC-9D0C-610D0B9A28C7}" presName="connectorText" presStyleLbl="sibTrans1D1" presStyleIdx="2" presStyleCnt="4"/>
      <dgm:spPr/>
      <dgm:t>
        <a:bodyPr/>
        <a:lstStyle/>
        <a:p>
          <a:endParaRPr lang="en-US"/>
        </a:p>
      </dgm:t>
    </dgm:pt>
    <dgm:pt modelId="{3E3A3107-3D0A-4DB2-8424-38652AEA13AC}" type="pres">
      <dgm:prSet presAssocID="{AB6B6817-8C05-441A-A4B6-B4D38C0BFAB5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DD3C4A-3D83-4B5D-9F37-EED2E88E47FC}" type="pres">
      <dgm:prSet presAssocID="{B903E380-2484-455F-A12B-27755CF25E54}" presName="sibTrans" presStyleLbl="sibTrans1D1" presStyleIdx="3" presStyleCnt="4"/>
      <dgm:spPr/>
      <dgm:t>
        <a:bodyPr/>
        <a:lstStyle/>
        <a:p>
          <a:endParaRPr lang="en-US"/>
        </a:p>
      </dgm:t>
    </dgm:pt>
    <dgm:pt modelId="{0DEF3B94-FC84-4CD9-ACF9-36C40682AC2B}" type="pres">
      <dgm:prSet presAssocID="{B903E380-2484-455F-A12B-27755CF25E54}" presName="connectorText" presStyleLbl="sibTrans1D1" presStyleIdx="3" presStyleCnt="4"/>
      <dgm:spPr/>
      <dgm:t>
        <a:bodyPr/>
        <a:lstStyle/>
        <a:p>
          <a:endParaRPr lang="en-US"/>
        </a:p>
      </dgm:t>
    </dgm:pt>
    <dgm:pt modelId="{8B3687C1-3A9C-45FC-8DFE-365CA0A048C2}" type="pres">
      <dgm:prSet presAssocID="{F96D8607-8FAE-4FED-A0C7-76D2FAA8FC50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8B3F7B7-0E5B-4188-8953-49F291C18A42}" srcId="{7CF74D4A-B532-43D5-B426-6BF19D04EF8D}" destId="{00695F92-2A9F-4704-B10B-A20AB029AD58}" srcOrd="2" destOrd="0" parTransId="{B06C45F3-77D8-4CAB-A5F0-6FDBBDC4735E}" sibTransId="{6F022C8C-0E28-42BC-9D0C-610D0B9A28C7}"/>
    <dgm:cxn modelId="{66C9280B-D9CD-4A8B-A6E2-75FFBB8C33AF}" srcId="{7CF74D4A-B532-43D5-B426-6BF19D04EF8D}" destId="{AB6B6817-8C05-441A-A4B6-B4D38C0BFAB5}" srcOrd="3" destOrd="0" parTransId="{721973E1-142F-4307-97FB-B8491A439A7E}" sibTransId="{B903E380-2484-455F-A12B-27755CF25E54}"/>
    <dgm:cxn modelId="{D1418054-B739-478F-AB2D-5EB8E1BC5AA4}" type="presOf" srcId="{6F022C8C-0E28-42BC-9D0C-610D0B9A28C7}" destId="{E01DAED9-5281-40B6-BD1D-7AE1ACABFFB5}" srcOrd="0" destOrd="0" presId="urn:microsoft.com/office/officeart/2005/8/layout/bProcess3"/>
    <dgm:cxn modelId="{C0A7CCFC-715B-4754-87D4-C1DCB2C73263}" srcId="{7CF74D4A-B532-43D5-B426-6BF19D04EF8D}" destId="{F96D8607-8FAE-4FED-A0C7-76D2FAA8FC50}" srcOrd="4" destOrd="0" parTransId="{49A66559-DB66-43B5-BEAF-D28769EF3138}" sibTransId="{155C35C9-B02F-466F-B167-6183B0E56AD5}"/>
    <dgm:cxn modelId="{0020FD2D-05EA-4F43-BC21-6C2537BA61FE}" type="presOf" srcId="{B903E380-2484-455F-A12B-27755CF25E54}" destId="{0DEF3B94-FC84-4CD9-ACF9-36C40682AC2B}" srcOrd="1" destOrd="0" presId="urn:microsoft.com/office/officeart/2005/8/layout/bProcess3"/>
    <dgm:cxn modelId="{17352BC7-5F90-4F82-BEF3-FC4D95947ABC}" type="presOf" srcId="{B903E380-2484-455F-A12B-27755CF25E54}" destId="{5CDD3C4A-3D83-4B5D-9F37-EED2E88E47FC}" srcOrd="0" destOrd="0" presId="urn:microsoft.com/office/officeart/2005/8/layout/bProcess3"/>
    <dgm:cxn modelId="{794AF0B0-EED4-4CAF-A118-131C0FA3C0A6}" srcId="{7CF74D4A-B532-43D5-B426-6BF19D04EF8D}" destId="{37663930-4953-4847-A4FD-2797E0CC9F38}" srcOrd="1" destOrd="0" parTransId="{A954F040-5B8E-4F9F-99B0-86EE8A0E6153}" sibTransId="{3715A8F0-8C5B-4378-857B-1BA51284D51E}"/>
    <dgm:cxn modelId="{E7718B64-031C-4433-AE3E-46384CF9D20E}" type="presOf" srcId="{37663930-4953-4847-A4FD-2797E0CC9F38}" destId="{A39B245C-B028-4950-84C9-BCC731542EE2}" srcOrd="0" destOrd="0" presId="urn:microsoft.com/office/officeart/2005/8/layout/bProcess3"/>
    <dgm:cxn modelId="{61E46FE9-026C-4C41-A554-652945D4CDB8}" type="presOf" srcId="{3715A8F0-8C5B-4378-857B-1BA51284D51E}" destId="{C81CDC86-0466-4276-A15F-756B0D201D9B}" srcOrd="0" destOrd="0" presId="urn:microsoft.com/office/officeart/2005/8/layout/bProcess3"/>
    <dgm:cxn modelId="{76902850-569C-4C45-935B-EEAEEA8F7B53}" type="presOf" srcId="{6F022C8C-0E28-42BC-9D0C-610D0B9A28C7}" destId="{21D65D3A-0CE0-4682-9E82-CFCA94A5BDA2}" srcOrd="1" destOrd="0" presId="urn:microsoft.com/office/officeart/2005/8/layout/bProcess3"/>
    <dgm:cxn modelId="{EA8406B0-3EF6-44E1-A874-DD4EE71314CF}" type="presOf" srcId="{AB6B6817-8C05-441A-A4B6-B4D38C0BFAB5}" destId="{3E3A3107-3D0A-4DB2-8424-38652AEA13AC}" srcOrd="0" destOrd="0" presId="urn:microsoft.com/office/officeart/2005/8/layout/bProcess3"/>
    <dgm:cxn modelId="{9894C811-797F-4E5A-A9A0-3E7D086B280D}" type="presOf" srcId="{81672EBD-BD8A-4FD5-8E17-117D1ED14AA8}" destId="{5274150A-008C-4E54-A1BC-95382CE6E544}" srcOrd="0" destOrd="0" presId="urn:microsoft.com/office/officeart/2005/8/layout/bProcess3"/>
    <dgm:cxn modelId="{59817DD5-742F-4AE2-BDC1-AC531F0F56CC}" type="presOf" srcId="{7CF74D4A-B532-43D5-B426-6BF19D04EF8D}" destId="{DCCA8026-8D50-49BD-B75B-1B9CA6754DF9}" srcOrd="0" destOrd="0" presId="urn:microsoft.com/office/officeart/2005/8/layout/bProcess3"/>
    <dgm:cxn modelId="{AC43D4E3-7989-4733-B2D0-C8C9FBE2B422}" type="presOf" srcId="{00695F92-2A9F-4704-B10B-A20AB029AD58}" destId="{81922F34-B89E-453C-905A-31B8AFE5305B}" srcOrd="0" destOrd="0" presId="urn:microsoft.com/office/officeart/2005/8/layout/bProcess3"/>
    <dgm:cxn modelId="{BEA0292E-D5D3-4923-BF76-4E87477375B3}" srcId="{7CF74D4A-B532-43D5-B426-6BF19D04EF8D}" destId="{81672EBD-BD8A-4FD5-8E17-117D1ED14AA8}" srcOrd="0" destOrd="0" parTransId="{52B06F91-C1AE-4EA1-9D51-F96EA644E4E0}" sibTransId="{A03C002C-7309-42C6-9957-E1421AA6492A}"/>
    <dgm:cxn modelId="{48C1B196-CC78-416B-A3E9-D21A30A4459D}" type="presOf" srcId="{A03C002C-7309-42C6-9957-E1421AA6492A}" destId="{DE714F86-D0BE-4AD3-A5CE-6A3468CD0B48}" srcOrd="0" destOrd="0" presId="urn:microsoft.com/office/officeart/2005/8/layout/bProcess3"/>
    <dgm:cxn modelId="{7D8E3A99-6120-451A-832C-79752646925F}" type="presOf" srcId="{A03C002C-7309-42C6-9957-E1421AA6492A}" destId="{D25A87A3-2A3B-4F45-A8E2-4F3AE2636777}" srcOrd="1" destOrd="0" presId="urn:microsoft.com/office/officeart/2005/8/layout/bProcess3"/>
    <dgm:cxn modelId="{E7BB75FF-24DB-4793-94AC-300D1E83DB49}" type="presOf" srcId="{F96D8607-8FAE-4FED-A0C7-76D2FAA8FC50}" destId="{8B3687C1-3A9C-45FC-8DFE-365CA0A048C2}" srcOrd="0" destOrd="0" presId="urn:microsoft.com/office/officeart/2005/8/layout/bProcess3"/>
    <dgm:cxn modelId="{CA94B384-1BEC-48E5-8675-87EE8A676506}" type="presOf" srcId="{3715A8F0-8C5B-4378-857B-1BA51284D51E}" destId="{B4FC9D45-1CD4-4429-A148-E598EC7A82E2}" srcOrd="1" destOrd="0" presId="urn:microsoft.com/office/officeart/2005/8/layout/bProcess3"/>
    <dgm:cxn modelId="{308F4DB3-EF24-4450-95C6-37A0B9815BA7}" type="presParOf" srcId="{DCCA8026-8D50-49BD-B75B-1B9CA6754DF9}" destId="{5274150A-008C-4E54-A1BC-95382CE6E544}" srcOrd="0" destOrd="0" presId="urn:microsoft.com/office/officeart/2005/8/layout/bProcess3"/>
    <dgm:cxn modelId="{8FA8CA52-CDD2-4738-AAA9-6A9BFD8604C4}" type="presParOf" srcId="{DCCA8026-8D50-49BD-B75B-1B9CA6754DF9}" destId="{DE714F86-D0BE-4AD3-A5CE-6A3468CD0B48}" srcOrd="1" destOrd="0" presId="urn:microsoft.com/office/officeart/2005/8/layout/bProcess3"/>
    <dgm:cxn modelId="{306ABF3A-DD78-4E79-B6E7-DEAF75E7A0E9}" type="presParOf" srcId="{DE714F86-D0BE-4AD3-A5CE-6A3468CD0B48}" destId="{D25A87A3-2A3B-4F45-A8E2-4F3AE2636777}" srcOrd="0" destOrd="0" presId="urn:microsoft.com/office/officeart/2005/8/layout/bProcess3"/>
    <dgm:cxn modelId="{5DBAC1B7-7639-4C64-9779-75BDB8A260B5}" type="presParOf" srcId="{DCCA8026-8D50-49BD-B75B-1B9CA6754DF9}" destId="{A39B245C-B028-4950-84C9-BCC731542EE2}" srcOrd="2" destOrd="0" presId="urn:microsoft.com/office/officeart/2005/8/layout/bProcess3"/>
    <dgm:cxn modelId="{E57BF959-4AA7-4D3E-9E61-5289DF200CE6}" type="presParOf" srcId="{DCCA8026-8D50-49BD-B75B-1B9CA6754DF9}" destId="{C81CDC86-0466-4276-A15F-756B0D201D9B}" srcOrd="3" destOrd="0" presId="urn:microsoft.com/office/officeart/2005/8/layout/bProcess3"/>
    <dgm:cxn modelId="{33D8B59B-37B2-4441-AD73-44A35AB7555F}" type="presParOf" srcId="{C81CDC86-0466-4276-A15F-756B0D201D9B}" destId="{B4FC9D45-1CD4-4429-A148-E598EC7A82E2}" srcOrd="0" destOrd="0" presId="urn:microsoft.com/office/officeart/2005/8/layout/bProcess3"/>
    <dgm:cxn modelId="{427F2E27-4176-4AC9-9C2C-30E9E2D635A9}" type="presParOf" srcId="{DCCA8026-8D50-49BD-B75B-1B9CA6754DF9}" destId="{81922F34-B89E-453C-905A-31B8AFE5305B}" srcOrd="4" destOrd="0" presId="urn:microsoft.com/office/officeart/2005/8/layout/bProcess3"/>
    <dgm:cxn modelId="{8F593E08-507D-4687-A0A2-7C7CD36B4A6B}" type="presParOf" srcId="{DCCA8026-8D50-49BD-B75B-1B9CA6754DF9}" destId="{E01DAED9-5281-40B6-BD1D-7AE1ACABFFB5}" srcOrd="5" destOrd="0" presId="urn:microsoft.com/office/officeart/2005/8/layout/bProcess3"/>
    <dgm:cxn modelId="{69ABBF15-522B-4C7A-892B-B085DD7D9415}" type="presParOf" srcId="{E01DAED9-5281-40B6-BD1D-7AE1ACABFFB5}" destId="{21D65D3A-0CE0-4682-9E82-CFCA94A5BDA2}" srcOrd="0" destOrd="0" presId="urn:microsoft.com/office/officeart/2005/8/layout/bProcess3"/>
    <dgm:cxn modelId="{411C9DCA-C87A-4DFA-992B-3055498B7EE0}" type="presParOf" srcId="{DCCA8026-8D50-49BD-B75B-1B9CA6754DF9}" destId="{3E3A3107-3D0A-4DB2-8424-38652AEA13AC}" srcOrd="6" destOrd="0" presId="urn:microsoft.com/office/officeart/2005/8/layout/bProcess3"/>
    <dgm:cxn modelId="{40CE9F83-6DDC-4B30-AEFB-50DF74ECA773}" type="presParOf" srcId="{DCCA8026-8D50-49BD-B75B-1B9CA6754DF9}" destId="{5CDD3C4A-3D83-4B5D-9F37-EED2E88E47FC}" srcOrd="7" destOrd="0" presId="urn:microsoft.com/office/officeart/2005/8/layout/bProcess3"/>
    <dgm:cxn modelId="{4D9A3388-B7BA-4A7D-9377-1A2BDFF81B73}" type="presParOf" srcId="{5CDD3C4A-3D83-4B5D-9F37-EED2E88E47FC}" destId="{0DEF3B94-FC84-4CD9-ACF9-36C40682AC2B}" srcOrd="0" destOrd="0" presId="urn:microsoft.com/office/officeart/2005/8/layout/bProcess3"/>
    <dgm:cxn modelId="{4E9E01E7-85EF-4C84-AEA8-68997A247A93}" type="presParOf" srcId="{DCCA8026-8D50-49BD-B75B-1B9CA6754DF9}" destId="{8B3687C1-3A9C-45FC-8DFE-365CA0A048C2}" srcOrd="8" destOrd="0" presId="urn:microsoft.com/office/officeart/2005/8/layout/bProcess3"/>
  </dgm:cxnLst>
  <dgm:bg/>
  <dgm:whole>
    <a:ln w="19050"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207D26-0726-46D4-A549-04C6D9E17A38}">
      <dsp:nvSpPr>
        <dsp:cNvPr id="0" name=""/>
        <dsp:cNvSpPr/>
      </dsp:nvSpPr>
      <dsp:spPr>
        <a:xfrm>
          <a:off x="6398966" y="1766692"/>
          <a:ext cx="986235" cy="98593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2B080F-F373-4300-AA37-88F2386C1339}">
      <dsp:nvSpPr>
        <dsp:cNvPr id="0" name=""/>
        <dsp:cNvSpPr/>
      </dsp:nvSpPr>
      <dsp:spPr>
        <a:xfrm>
          <a:off x="6432472" y="1799562"/>
          <a:ext cx="919952" cy="92019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One Stop registers student</a:t>
          </a:r>
          <a:endParaRPr lang="en-US" sz="800" kern="1200" dirty="0"/>
        </a:p>
      </dsp:txBody>
      <dsp:txXfrm>
        <a:off x="6563582" y="1931043"/>
        <a:ext cx="657004" cy="657231"/>
      </dsp:txXfrm>
    </dsp:sp>
    <dsp:sp modelId="{6082596E-3EE5-4D94-B04D-D00AF7260875}">
      <dsp:nvSpPr>
        <dsp:cNvPr id="0" name=""/>
        <dsp:cNvSpPr/>
      </dsp:nvSpPr>
      <dsp:spPr>
        <a:xfrm>
          <a:off x="6432472" y="2770791"/>
          <a:ext cx="919952" cy="5404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baseline="0" dirty="0" smtClean="0"/>
            <a:t>The fees are collected at time of registration.</a:t>
          </a:r>
          <a:endParaRPr lang="en-US" sz="1000" kern="1200" baseline="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baseline="0" dirty="0" smtClean="0"/>
            <a:t>The fees have been waived for various reasons, not just administrative error or request.</a:t>
          </a:r>
          <a:endParaRPr lang="en-US" sz="1000" kern="1200" baseline="0" dirty="0"/>
        </a:p>
      </dsp:txBody>
      <dsp:txXfrm>
        <a:off x="6432472" y="2770791"/>
        <a:ext cx="919952" cy="540455"/>
      </dsp:txXfrm>
    </dsp:sp>
    <dsp:sp modelId="{C5842400-1B53-4B1F-AF71-E7B42E565B2F}">
      <dsp:nvSpPr>
        <dsp:cNvPr id="0" name=""/>
        <dsp:cNvSpPr/>
      </dsp:nvSpPr>
      <dsp:spPr>
        <a:xfrm rot="2700000">
          <a:off x="5380444" y="1766581"/>
          <a:ext cx="985981" cy="985981"/>
        </a:xfrm>
        <a:prstGeom prst="teardrop">
          <a:avLst>
            <a:gd name="adj" fmla="val 100000"/>
          </a:avLst>
        </a:prstGeom>
        <a:solidFill>
          <a:schemeClr val="accent2">
            <a:hueOff val="-2105893"/>
            <a:satOff val="3549"/>
            <a:lumOff val="-434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68044A-EF98-4D05-BF7B-7095BA19784F}">
      <dsp:nvSpPr>
        <dsp:cNvPr id="0" name=""/>
        <dsp:cNvSpPr/>
      </dsp:nvSpPr>
      <dsp:spPr>
        <a:xfrm>
          <a:off x="5413459" y="1799562"/>
          <a:ext cx="919952" cy="92019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-2105893"/>
              <a:satOff val="3549"/>
              <a:lumOff val="-434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Student takes add card to One-stop</a:t>
          </a:r>
          <a:endParaRPr lang="en-US" sz="800" kern="1200" dirty="0"/>
        </a:p>
      </dsp:txBody>
      <dsp:txXfrm>
        <a:off x="5544569" y="1931043"/>
        <a:ext cx="657004" cy="657231"/>
      </dsp:txXfrm>
    </dsp:sp>
    <dsp:sp modelId="{34097B18-E590-409B-BCF9-658E1DE56476}">
      <dsp:nvSpPr>
        <dsp:cNvPr id="0" name=""/>
        <dsp:cNvSpPr/>
      </dsp:nvSpPr>
      <dsp:spPr>
        <a:xfrm>
          <a:off x="5413459" y="2770791"/>
          <a:ext cx="919952" cy="5404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baseline="0" dirty="0" smtClean="0"/>
            <a:t>Students are asked to submit the add card to One Stop within 7 days of having it signed and stamped.  Not all students do this.</a:t>
          </a:r>
          <a:endParaRPr lang="en-US" sz="1000" kern="1200" baseline="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baseline="0" dirty="0" smtClean="0"/>
            <a:t>Students can add classes to the card once it has been stamped, or change the add card.</a:t>
          </a:r>
          <a:endParaRPr lang="en-US" sz="1000" kern="1200" baseline="0" dirty="0"/>
        </a:p>
      </dsp:txBody>
      <dsp:txXfrm>
        <a:off x="5413459" y="2770791"/>
        <a:ext cx="919952" cy="540455"/>
      </dsp:txXfrm>
    </dsp:sp>
    <dsp:sp modelId="{560F26BD-6656-434E-9F25-9E42DEBA118A}">
      <dsp:nvSpPr>
        <dsp:cNvPr id="0" name=""/>
        <dsp:cNvSpPr/>
      </dsp:nvSpPr>
      <dsp:spPr>
        <a:xfrm rot="2700000">
          <a:off x="4362160" y="1766581"/>
          <a:ext cx="985981" cy="985981"/>
        </a:xfrm>
        <a:prstGeom prst="teardrop">
          <a:avLst>
            <a:gd name="adj" fmla="val 100000"/>
          </a:avLst>
        </a:prstGeom>
        <a:solidFill>
          <a:schemeClr val="accent2">
            <a:hueOff val="-4211785"/>
            <a:satOff val="7099"/>
            <a:lumOff val="-869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F4BB0A-50CD-44FC-9DFA-5A6DA6A63B09}">
      <dsp:nvSpPr>
        <dsp:cNvPr id="0" name=""/>
        <dsp:cNvSpPr/>
      </dsp:nvSpPr>
      <dsp:spPr>
        <a:xfrm>
          <a:off x="4394446" y="1799562"/>
          <a:ext cx="919952" cy="92019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-4211785"/>
              <a:satOff val="7099"/>
              <a:lumOff val="-869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Department stamps add card</a:t>
          </a:r>
          <a:endParaRPr lang="en-US" sz="800" kern="1200" dirty="0"/>
        </a:p>
      </dsp:txBody>
      <dsp:txXfrm>
        <a:off x="4526284" y="1931043"/>
        <a:ext cx="657004" cy="657231"/>
      </dsp:txXfrm>
    </dsp:sp>
    <dsp:sp modelId="{A90A07D1-AEBB-44ED-B0BE-CDC3D949B2A8}">
      <dsp:nvSpPr>
        <dsp:cNvPr id="0" name=""/>
        <dsp:cNvSpPr/>
      </dsp:nvSpPr>
      <dsp:spPr>
        <a:xfrm>
          <a:off x="4394446" y="2770791"/>
          <a:ext cx="919952" cy="5404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baseline="0" dirty="0" smtClean="0"/>
            <a:t>Once stamped, the add card becomes an automatic pass into the class.</a:t>
          </a:r>
          <a:endParaRPr lang="en-US" sz="1000" kern="1200" baseline="0" dirty="0"/>
        </a:p>
      </dsp:txBody>
      <dsp:txXfrm>
        <a:off x="4394446" y="2770791"/>
        <a:ext cx="919952" cy="540455"/>
      </dsp:txXfrm>
    </dsp:sp>
    <dsp:sp modelId="{93765439-78F2-4762-A843-88443BF2427A}">
      <dsp:nvSpPr>
        <dsp:cNvPr id="0" name=""/>
        <dsp:cNvSpPr/>
      </dsp:nvSpPr>
      <dsp:spPr>
        <a:xfrm rot="2700000">
          <a:off x="3343147" y="1766581"/>
          <a:ext cx="985981" cy="985981"/>
        </a:xfrm>
        <a:prstGeom prst="teardrop">
          <a:avLst>
            <a:gd name="adj" fmla="val 100000"/>
          </a:avLst>
        </a:prstGeom>
        <a:solidFill>
          <a:schemeClr val="accent2">
            <a:hueOff val="-6317677"/>
            <a:satOff val="10648"/>
            <a:lumOff val="-1304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FEAD3A-96D7-420C-B36A-CF50AA24E453}">
      <dsp:nvSpPr>
        <dsp:cNvPr id="0" name=""/>
        <dsp:cNvSpPr/>
      </dsp:nvSpPr>
      <dsp:spPr>
        <a:xfrm>
          <a:off x="3376162" y="1799562"/>
          <a:ext cx="919952" cy="92019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-6317677"/>
              <a:satOff val="10648"/>
              <a:lumOff val="-1304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baseline="0" dirty="0" smtClean="0"/>
            <a:t>Department checks pre-requisites and class size limits</a:t>
          </a:r>
          <a:endParaRPr lang="en-US" sz="1000" kern="1200" baseline="0" dirty="0"/>
        </a:p>
      </dsp:txBody>
      <dsp:txXfrm>
        <a:off x="3507271" y="1931043"/>
        <a:ext cx="657004" cy="657231"/>
      </dsp:txXfrm>
    </dsp:sp>
    <dsp:sp modelId="{D5985480-D711-47B7-BAA4-9FD20A792027}">
      <dsp:nvSpPr>
        <dsp:cNvPr id="0" name=""/>
        <dsp:cNvSpPr/>
      </dsp:nvSpPr>
      <dsp:spPr>
        <a:xfrm>
          <a:off x="3376162" y="2770791"/>
          <a:ext cx="919952" cy="5404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baseline="0" dirty="0" smtClean="0"/>
            <a:t>Departments may or may not check pre-requisites or class size limits.  That will usually depend upon the role of the person stamping the add card.</a:t>
          </a:r>
          <a:endParaRPr lang="en-US" sz="1000" kern="1200" baseline="0" dirty="0"/>
        </a:p>
      </dsp:txBody>
      <dsp:txXfrm>
        <a:off x="3376162" y="2770791"/>
        <a:ext cx="919952" cy="540455"/>
      </dsp:txXfrm>
    </dsp:sp>
    <dsp:sp modelId="{F4DAA276-DC79-4BAD-BF09-23DA769407BD}">
      <dsp:nvSpPr>
        <dsp:cNvPr id="0" name=""/>
        <dsp:cNvSpPr/>
      </dsp:nvSpPr>
      <dsp:spPr>
        <a:xfrm rot="2700000">
          <a:off x="2324134" y="1766581"/>
          <a:ext cx="985981" cy="985981"/>
        </a:xfrm>
        <a:prstGeom prst="teardrop">
          <a:avLst>
            <a:gd name="adj" fmla="val 100000"/>
          </a:avLst>
        </a:prstGeom>
        <a:solidFill>
          <a:schemeClr val="accent2">
            <a:hueOff val="-8423570"/>
            <a:satOff val="14198"/>
            <a:lumOff val="-173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31C427-FE9E-4644-9240-507B23E2714E}">
      <dsp:nvSpPr>
        <dsp:cNvPr id="0" name=""/>
        <dsp:cNvSpPr/>
      </dsp:nvSpPr>
      <dsp:spPr>
        <a:xfrm>
          <a:off x="2357149" y="1799562"/>
          <a:ext cx="919952" cy="92019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-8423570"/>
              <a:satOff val="14198"/>
              <a:lumOff val="-173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Student takes add card to department</a:t>
          </a:r>
          <a:endParaRPr lang="en-US" sz="800" kern="1200" dirty="0"/>
        </a:p>
      </dsp:txBody>
      <dsp:txXfrm>
        <a:off x="2488258" y="1931043"/>
        <a:ext cx="657004" cy="657231"/>
      </dsp:txXfrm>
    </dsp:sp>
    <dsp:sp modelId="{EDD837D1-9887-4D21-AFF4-4DD7A4001CC1}">
      <dsp:nvSpPr>
        <dsp:cNvPr id="0" name=""/>
        <dsp:cNvSpPr/>
      </dsp:nvSpPr>
      <dsp:spPr>
        <a:xfrm>
          <a:off x="2357149" y="2770791"/>
          <a:ext cx="919952" cy="5404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baseline="0" dirty="0" smtClean="0"/>
            <a:t>The role of the person that stamps add cards varies from department to department.</a:t>
          </a:r>
          <a:endParaRPr lang="en-US" sz="1000" kern="1200" baseline="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baseline="0" dirty="0" smtClean="0"/>
            <a:t>The person stamping the add card may not be familiar with instructor signatures.</a:t>
          </a:r>
          <a:endParaRPr lang="en-US" sz="1000" kern="1200" baseline="0" dirty="0"/>
        </a:p>
      </dsp:txBody>
      <dsp:txXfrm>
        <a:off x="2357149" y="2770791"/>
        <a:ext cx="919952" cy="540455"/>
      </dsp:txXfrm>
    </dsp:sp>
    <dsp:sp modelId="{0FFD3B09-0A30-4333-B7A9-051E9AA4873D}">
      <dsp:nvSpPr>
        <dsp:cNvPr id="0" name=""/>
        <dsp:cNvSpPr/>
      </dsp:nvSpPr>
      <dsp:spPr>
        <a:xfrm rot="2700000">
          <a:off x="1305849" y="1766581"/>
          <a:ext cx="985981" cy="985981"/>
        </a:xfrm>
        <a:prstGeom prst="teardrop">
          <a:avLst>
            <a:gd name="adj" fmla="val 100000"/>
          </a:avLst>
        </a:prstGeom>
        <a:solidFill>
          <a:schemeClr val="accent2">
            <a:hueOff val="-10529463"/>
            <a:satOff val="17747"/>
            <a:lumOff val="-2173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939787-EE14-4BA7-8A55-7A3E5884C8AF}">
      <dsp:nvSpPr>
        <dsp:cNvPr id="0" name=""/>
        <dsp:cNvSpPr/>
      </dsp:nvSpPr>
      <dsp:spPr>
        <a:xfrm>
          <a:off x="1338136" y="1799562"/>
          <a:ext cx="919952" cy="92019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-10529463"/>
              <a:satOff val="17747"/>
              <a:lumOff val="-2173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Instructor signs add card</a:t>
          </a:r>
          <a:endParaRPr lang="en-US" sz="800" kern="1200" dirty="0"/>
        </a:p>
      </dsp:txBody>
      <dsp:txXfrm>
        <a:off x="1469974" y="1931043"/>
        <a:ext cx="657004" cy="657231"/>
      </dsp:txXfrm>
    </dsp:sp>
    <dsp:sp modelId="{4EEA1B61-76CB-4D6D-8585-31A7E680B52B}">
      <dsp:nvSpPr>
        <dsp:cNvPr id="0" name=""/>
        <dsp:cNvSpPr/>
      </dsp:nvSpPr>
      <dsp:spPr>
        <a:xfrm>
          <a:off x="1338136" y="2770791"/>
          <a:ext cx="919952" cy="5404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baseline="0" dirty="0" smtClean="0"/>
            <a:t>The instructor may or may not check pre-requisites.</a:t>
          </a:r>
          <a:endParaRPr lang="en-US" sz="1000" kern="1200" baseline="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baseline="0" dirty="0" smtClean="0"/>
            <a:t>The instructor may or may not check class size limits.</a:t>
          </a:r>
          <a:endParaRPr lang="en-US" sz="1000" kern="1200" baseline="0" dirty="0"/>
        </a:p>
      </dsp:txBody>
      <dsp:txXfrm>
        <a:off x="1338136" y="2770791"/>
        <a:ext cx="919952" cy="540455"/>
      </dsp:txXfrm>
    </dsp:sp>
    <dsp:sp modelId="{1845CC9E-EA2F-41FE-8599-B764AB47908B}">
      <dsp:nvSpPr>
        <dsp:cNvPr id="0" name=""/>
        <dsp:cNvSpPr/>
      </dsp:nvSpPr>
      <dsp:spPr>
        <a:xfrm rot="2700000">
          <a:off x="286836" y="1766581"/>
          <a:ext cx="985981" cy="985981"/>
        </a:xfrm>
        <a:prstGeom prst="teardrop">
          <a:avLst>
            <a:gd name="adj" fmla="val 100000"/>
          </a:avLst>
        </a:prstGeom>
        <a:solidFill>
          <a:schemeClr val="accent2">
            <a:hueOff val="-12635355"/>
            <a:satOff val="21297"/>
            <a:lumOff val="-2607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DB126B-8DAB-40D5-8A87-DA7D6369A827}">
      <dsp:nvSpPr>
        <dsp:cNvPr id="0" name=""/>
        <dsp:cNvSpPr/>
      </dsp:nvSpPr>
      <dsp:spPr>
        <a:xfrm>
          <a:off x="319851" y="1799562"/>
          <a:ext cx="919952" cy="92019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-12635355"/>
              <a:satOff val="21297"/>
              <a:lumOff val="-2607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Student requests late registration</a:t>
          </a:r>
          <a:endParaRPr lang="en-US" sz="800" kern="1200" dirty="0"/>
        </a:p>
      </dsp:txBody>
      <dsp:txXfrm>
        <a:off x="450961" y="1931043"/>
        <a:ext cx="657004" cy="657231"/>
      </dsp:txXfrm>
    </dsp:sp>
    <dsp:sp modelId="{2E754023-2B35-4E6E-8B0F-82564644614E}">
      <dsp:nvSpPr>
        <dsp:cNvPr id="0" name=""/>
        <dsp:cNvSpPr/>
      </dsp:nvSpPr>
      <dsp:spPr>
        <a:xfrm>
          <a:off x="319851" y="2770791"/>
          <a:ext cx="919952" cy="5404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baseline="0" dirty="0" smtClean="0"/>
            <a:t>If registration is not completed before late registration closes, petition must be used. </a:t>
          </a:r>
          <a:endParaRPr lang="en-US" sz="1000" kern="1200" baseline="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baseline="0" dirty="0" smtClean="0"/>
            <a:t>Students can get blank add cards from One Stop or their advisor and may forge instructor signatures.</a:t>
          </a:r>
          <a:endParaRPr lang="en-US" sz="1000" kern="1200" baseline="0" dirty="0"/>
        </a:p>
      </dsp:txBody>
      <dsp:txXfrm>
        <a:off x="319851" y="2770791"/>
        <a:ext cx="919952" cy="5404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E7C5D5-A8EE-4397-AB5B-E41DA5BD6909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7ADEF3-1F8B-4B44-8C08-5585A327F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944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9D6730B6-8948-4214-88AD-4900001A36BC}" type="datetime1">
              <a:rPr lang="en-US" smtClean="0"/>
              <a:t>5/1/2015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C75EB468-D9F0-402D-B8A3-F73E76DB519F}" type="slidenum">
              <a:rPr lang="en-US" smtClean="0"/>
              <a:t>‹#›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356" y="0"/>
            <a:ext cx="1428750" cy="1457325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2650190" y="85288"/>
            <a:ext cx="476165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54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UBUG 2015</a:t>
            </a:r>
            <a:endParaRPr lang="en-US" sz="54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8F0FB-FEA6-4E16-8BF8-C1C4DB1C72FC}" type="datetime1">
              <a:rPr lang="en-US" smtClean="0"/>
              <a:t>5/1/2015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EB468-D9F0-402D-B8A3-F73E76DB51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76510-FBDD-4C5D-8D17-A2E1AAFC82F3}" type="datetime1">
              <a:rPr lang="en-US" smtClean="0"/>
              <a:t>5/1/2015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EB468-D9F0-402D-B8A3-F73E76DB51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B7A8D287-2885-4961-84C6-1CAD6FBEA39E}" type="datetime1">
              <a:rPr lang="en-US" smtClean="0"/>
              <a:t>5/1/2015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75EB468-D9F0-402D-B8A3-F73E76DB519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C75EB468-D9F0-402D-B8A3-F73E76DB519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726640" y="0"/>
            <a:ext cx="7371304" cy="2895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A8355576-DE9B-4B3A-A4D0-E51FF2B6F5BF}" type="datetime1">
              <a:rPr lang="en-US" smtClean="0"/>
              <a:t>5/1/2015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1371600"/>
            <a:ext cx="1428750" cy="1457325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8A163-7F47-4AF4-B16E-8E5B5CD3A119}" type="datetime1">
              <a:rPr lang="en-US" smtClean="0"/>
              <a:t>5/1/2015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EB468-D9F0-402D-B8A3-F73E76DB519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E9BEA-8817-4D08-B130-808077EB3098}" type="datetime1">
              <a:rPr lang="en-US" smtClean="0"/>
              <a:t>5/1/2015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EB468-D9F0-402D-B8A3-F73E76DB519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7932A31-24CA-4FE8-A079-1AEB53FBA7D7}" type="datetime1">
              <a:rPr lang="en-US" smtClean="0"/>
              <a:t>5/1/2015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75EB468-D9F0-402D-B8A3-F73E76DB519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6E03A-B57C-4D6F-A0F7-180B04BE96BC}" type="datetime1">
              <a:rPr lang="en-US" smtClean="0"/>
              <a:t>5/1/2015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EB468-D9F0-402D-B8A3-F73E76DB51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985CA79E-26DE-48D5-B730-6A2E070C36E0}" type="datetime1">
              <a:rPr lang="en-US" smtClean="0"/>
              <a:t>5/1/2015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75EB468-D9F0-402D-B8A3-F73E76DB519F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DA3F355-4E84-4D2A-8AB6-CD04E0F88D14}" type="datetime1">
              <a:rPr lang="en-US" smtClean="0"/>
              <a:t>5/1/2015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75EB468-D9F0-402D-B8A3-F73E76DB519F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2FC7BF03-1D91-4446-870F-03E91F5C7109}" type="datetime1">
              <a:rPr lang="en-US" smtClean="0"/>
              <a:t>5/1/2015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3B9BE1A6-A397-4C8B-925F-9ABAD256DAFE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3124" y="6366805"/>
            <a:ext cx="395288" cy="40319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mailto:vandevde@uvu.edu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Everyone Can </a:t>
            </a:r>
            <a:r>
              <a:rPr lang="en-US" dirty="0" smtClean="0"/>
              <a:t>Add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Automating Add Fees for All</a:t>
            </a:r>
            <a:br>
              <a:rPr lang="en-US" dirty="0"/>
            </a:br>
            <a:r>
              <a:rPr lang="en-US" sz="1600" dirty="0" smtClean="0"/>
              <a:t>Presented by: Denise Vandevanter</a:t>
            </a:r>
          </a:p>
          <a:p>
            <a:r>
              <a:rPr lang="en-US" sz="1600" dirty="0" smtClean="0"/>
              <a:t>Utah Valley University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3985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en-US" dirty="0"/>
              <a:t>Task Force Key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Implement Wait List</a:t>
            </a:r>
          </a:p>
          <a:p>
            <a:r>
              <a:rPr lang="en-US" dirty="0"/>
              <a:t>Continue current Late Registration dates</a:t>
            </a:r>
          </a:p>
          <a:p>
            <a:r>
              <a:rPr lang="en-US" dirty="0"/>
              <a:t>Enforce last date to register for classes</a:t>
            </a:r>
          </a:p>
          <a:p>
            <a:r>
              <a:rPr lang="en-US" dirty="0"/>
              <a:t>Charge a two-tiered fee:</a:t>
            </a:r>
          </a:p>
          <a:p>
            <a:r>
              <a:rPr lang="en-US" dirty="0"/>
              <a:t>A smaller amount ($10) per course until third week of class for full semester classes; relative time period for all other parts of term</a:t>
            </a:r>
          </a:p>
          <a:p>
            <a:r>
              <a:rPr lang="en-US" dirty="0"/>
              <a:t>An increased amount ($30) per course during third week of class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75EB468-D9F0-402D-B8A3-F73E76DB519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890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Force Key Recommendations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75EB468-D9F0-402D-B8A3-F73E76DB519F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Reaffirm department authority to accept late registrations during late registration period and enforce prerequisites </a:t>
            </a:r>
          </a:p>
          <a:p>
            <a:pPr lvl="1"/>
            <a:r>
              <a:rPr lang="en-US" dirty="0" smtClean="0"/>
              <a:t>Cannot </a:t>
            </a:r>
            <a:r>
              <a:rPr lang="en-US" dirty="0"/>
              <a:t>override class size limits but may request an increase to the max enrollment number, if the room allows it</a:t>
            </a:r>
          </a:p>
          <a:p>
            <a:r>
              <a:rPr lang="en-US" dirty="0"/>
              <a:t>Provide standard exceptions to late registration fees during first late registration period </a:t>
            </a:r>
          </a:p>
          <a:p>
            <a:pPr lvl="1"/>
            <a:r>
              <a:rPr lang="en-US" dirty="0"/>
              <a:t>Individualized and performance classes</a:t>
            </a:r>
          </a:p>
          <a:p>
            <a:r>
              <a:rPr lang="en-US" dirty="0"/>
              <a:t>Implement for the Fall 2013 semester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239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Recommendation for Late Registration</a:t>
            </a:r>
            <a:br>
              <a:rPr lang="en-US" dirty="0"/>
            </a:br>
            <a:r>
              <a:rPr lang="en-US" dirty="0"/>
              <a:t>UVU </a:t>
            </a:r>
            <a:r>
              <a:rPr lang="en-US" sz="3200" dirty="0"/>
              <a:t>Proposed Process – Fall 2013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75EB468-D9F0-402D-B8A3-F73E76DB519F}" type="slidenum">
              <a:rPr lang="en-US" smtClean="0"/>
              <a:t>12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654172568"/>
              </p:ext>
            </p:extLst>
          </p:nvPr>
        </p:nvGraphicFramePr>
        <p:xfrm>
          <a:off x="0" y="1371600"/>
          <a:ext cx="8229600" cy="38290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411674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Process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EB468-D9F0-402D-B8A3-F73E76DB519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7814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Student request to add the course from the instructor</a:t>
            </a:r>
          </a:p>
          <a:p>
            <a:r>
              <a:rPr lang="en-US" altLang="en-US" dirty="0"/>
              <a:t>If approved, instructor the forwards to the department</a:t>
            </a:r>
          </a:p>
          <a:p>
            <a:r>
              <a:rPr lang="en-US" altLang="en-US" dirty="0"/>
              <a:t>The department reviews the request and sends student an email informing them of the approval or denial</a:t>
            </a:r>
          </a:p>
          <a:p>
            <a:pPr lvl="1"/>
            <a:r>
              <a:rPr lang="en-US" altLang="en-US" dirty="0"/>
              <a:t>If approved, an override is placed on SFASRPO</a:t>
            </a:r>
          </a:p>
          <a:p>
            <a:r>
              <a:rPr lang="en-US" altLang="en-US" dirty="0"/>
              <a:t>Student registers for course online</a:t>
            </a:r>
          </a:p>
          <a:p>
            <a:r>
              <a:rPr lang="en-US" altLang="en-US" dirty="0"/>
              <a:t>Late fee added to student account</a:t>
            </a:r>
          </a:p>
          <a:p>
            <a:pPr lvl="1"/>
            <a:endParaRPr lang="en-US" altLang="en-US" dirty="0" smtClean="0"/>
          </a:p>
          <a:p>
            <a:endParaRPr lang="en-US" alt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75EB468-D9F0-402D-B8A3-F73E76DB519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7617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First Late Registration Period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75EB468-D9F0-402D-B8A3-F73E76DB519F}" type="slidenum">
              <a:rPr lang="en-US" smtClean="0"/>
              <a:t>15</a:t>
            </a:fld>
            <a:endParaRPr lang="en-US" dirty="0"/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3562155537"/>
              </p:ext>
            </p:extLst>
          </p:nvPr>
        </p:nvGraphicFramePr>
        <p:xfrm>
          <a:off x="1143000" y="2819400"/>
          <a:ext cx="6400800" cy="18173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312026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Flow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Second Late Registration Period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75EB468-D9F0-402D-B8A3-F73E76DB519F}" type="slidenum">
              <a:rPr lang="en-US" smtClean="0"/>
              <a:t>16</a:t>
            </a:fld>
            <a:endParaRPr lang="en-US" dirty="0"/>
          </a:p>
        </p:txBody>
      </p: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1988354345"/>
              </p:ext>
            </p:extLst>
          </p:nvPr>
        </p:nvGraphicFramePr>
        <p:xfrm>
          <a:off x="1219200" y="2362200"/>
          <a:ext cx="3924429" cy="34516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050690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Banner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Required </a:t>
            </a:r>
            <a:r>
              <a:rPr lang="en-US" dirty="0"/>
              <a:t>for each </a:t>
            </a:r>
            <a:r>
              <a:rPr lang="en-US" dirty="0" smtClean="0"/>
              <a:t>term</a:t>
            </a:r>
          </a:p>
          <a:p>
            <a:r>
              <a:rPr lang="en-US" dirty="0"/>
              <a:t>Enter or confirm entries for standard instructional method included in the $10 add fee period</a:t>
            </a:r>
          </a:p>
          <a:p>
            <a:pPr lvl="1"/>
            <a:r>
              <a:rPr lang="en-US" dirty="0"/>
              <a:t>Control late registration exemptions granted by the Sr. VPAA and the Academic Affairs Council</a:t>
            </a:r>
          </a:p>
          <a:p>
            <a:r>
              <a:rPr lang="en-US" dirty="0"/>
              <a:t>Enter or confirm entries for subject code exceptions to the $10 fee</a:t>
            </a:r>
          </a:p>
          <a:p>
            <a:pPr lvl="1"/>
            <a:r>
              <a:rPr lang="en-US" dirty="0"/>
              <a:t>Control late registration exceptions granted by the Sr. VPAA and the Dean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75EB468-D9F0-402D-B8A3-F73E76DB519F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8420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Banner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Create new term control entries for each term, part of term (excluding high school concurrent enrollment parts of term), and fee amount combination</a:t>
            </a:r>
          </a:p>
          <a:p>
            <a:pPr lvl="1"/>
            <a:r>
              <a:rPr lang="en-US" dirty="0"/>
              <a:t>Controls:</a:t>
            </a:r>
          </a:p>
          <a:p>
            <a:pPr lvl="2"/>
            <a:r>
              <a:rPr lang="en-US" dirty="0"/>
              <a:t>When “LR” class section department approval codes added to SSASECT </a:t>
            </a:r>
          </a:p>
          <a:p>
            <a:pPr lvl="2"/>
            <a:r>
              <a:rPr lang="en-US" dirty="0"/>
              <a:t>When fees are inserted in student accounts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75EB468-D9F0-402D-B8A3-F73E76DB519F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6033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Automated Banner </a:t>
            </a:r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Ran </a:t>
            </a:r>
          </a:p>
          <a:p>
            <a:r>
              <a:rPr lang="en-US" dirty="0"/>
              <a:t>Procedures run (just after midnight) to perform the following processes</a:t>
            </a:r>
          </a:p>
          <a:p>
            <a:pPr lvl="1"/>
            <a:r>
              <a:rPr lang="en-US" dirty="0"/>
              <a:t>Apply the “LR” Department Approval Code to class sections</a:t>
            </a:r>
          </a:p>
          <a:p>
            <a:pPr lvl="1"/>
            <a:r>
              <a:rPr lang="en-US" dirty="0"/>
              <a:t>Insert late registration fees on student accounts for the previous day</a:t>
            </a:r>
          </a:p>
          <a:p>
            <a:pPr lvl="1"/>
            <a:r>
              <a:rPr lang="en-US" dirty="0"/>
              <a:t>Remove the “LR” Department Approval Code from class sections in future terms (terms that have been rolled from a copy of a previous term)</a:t>
            </a:r>
          </a:p>
          <a:p>
            <a:r>
              <a:rPr lang="en-US" dirty="0"/>
              <a:t>Output files are e-mailed after the process </a:t>
            </a:r>
            <a:r>
              <a:rPr lang="en-US" dirty="0" smtClean="0"/>
              <a:t>completes nightly for current term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75EB468-D9F0-402D-B8A3-F73E76DB519F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702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fontAlgn="b"/>
            <a:r>
              <a:rPr lang="en-US" dirty="0"/>
              <a:t>Decision to Automate</a:t>
            </a:r>
          </a:p>
          <a:p>
            <a:pPr fontAlgn="b"/>
            <a:r>
              <a:rPr lang="en-US" dirty="0"/>
              <a:t>Planning</a:t>
            </a:r>
          </a:p>
          <a:p>
            <a:r>
              <a:rPr lang="en-US" dirty="0"/>
              <a:t>The Process</a:t>
            </a:r>
          </a:p>
          <a:p>
            <a:r>
              <a:rPr lang="en-US" dirty="0"/>
              <a:t>Utilizing Supplemental Data Engine</a:t>
            </a:r>
          </a:p>
          <a:p>
            <a:r>
              <a:rPr lang="en-US" dirty="0"/>
              <a:t>API’s and </a:t>
            </a:r>
            <a:r>
              <a:rPr lang="en-US" dirty="0" smtClean="0"/>
              <a:t>Packages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75EB468-D9F0-402D-B8A3-F73E76DB519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7826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Fall 2013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Full term classes show a 4.4% decline in registrations compared to Fall 2012</a:t>
            </a:r>
          </a:p>
          <a:p>
            <a:r>
              <a:rPr lang="en-US" dirty="0"/>
              <a:t>Late registrations for full term classes down 54%</a:t>
            </a:r>
          </a:p>
          <a:p>
            <a:r>
              <a:rPr lang="en-US" dirty="0"/>
              <a:t>About 2% more registrations occurred before or during the first week of class</a:t>
            </a:r>
          </a:p>
          <a:p>
            <a:r>
              <a:rPr lang="en-US" dirty="0"/>
              <a:t>There were 13% fewer unique students registered in full term classes this semester </a:t>
            </a:r>
          </a:p>
          <a:p>
            <a:r>
              <a:rPr lang="en-US" dirty="0"/>
              <a:t>Only 5.17% of students registered for at least one class late, as compared to 9.62% for Fall 2012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75EB468-D9F0-402D-B8A3-F73E76DB519F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1397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Communication</a:t>
            </a:r>
          </a:p>
          <a:p>
            <a:pPr lvl="1"/>
            <a:r>
              <a:rPr lang="en-US" dirty="0"/>
              <a:t>Faculty and dean’s staff members</a:t>
            </a:r>
          </a:p>
          <a:p>
            <a:r>
              <a:rPr lang="en-US" dirty="0"/>
              <a:t>Added workload for departments</a:t>
            </a:r>
          </a:p>
          <a:p>
            <a:pPr lvl="1"/>
            <a:r>
              <a:rPr lang="en-US" dirty="0" smtClean="0"/>
              <a:t>Increase </a:t>
            </a:r>
            <a:r>
              <a:rPr lang="en-US" dirty="0"/>
              <a:t>in Advisor workload for pre-requisite checking</a:t>
            </a:r>
          </a:p>
          <a:p>
            <a:pPr lvl="1"/>
            <a:r>
              <a:rPr lang="en-US" dirty="0"/>
              <a:t>Some faculty not willing to initiate request</a:t>
            </a:r>
          </a:p>
          <a:p>
            <a:r>
              <a:rPr lang="en-US" dirty="0"/>
              <a:t>Enrollment Management</a:t>
            </a:r>
          </a:p>
          <a:p>
            <a:pPr lvl="1"/>
            <a:r>
              <a:rPr lang="en-US" dirty="0"/>
              <a:t>Departments used previous add cards to manage class attrition</a:t>
            </a:r>
          </a:p>
          <a:p>
            <a:r>
              <a:rPr lang="en-US" dirty="0"/>
              <a:t>Fees</a:t>
            </a:r>
          </a:p>
          <a:p>
            <a:pPr lvl="1"/>
            <a:r>
              <a:rPr lang="en-US" dirty="0"/>
              <a:t>Expectation to waive fees with no justification or approval</a:t>
            </a:r>
          </a:p>
          <a:p>
            <a:pPr lvl="1"/>
            <a:r>
              <a:rPr lang="en-US" dirty="0"/>
              <a:t>Some departments felt the $30 fee was too high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75EB468-D9F0-402D-B8A3-F73E76DB519F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3775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Utilizing Supplemental Data Engine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EB468-D9F0-402D-B8A3-F73E76DB519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995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Supplemental Data Engine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spcBef>
                <a:spcPct val="60000"/>
              </a:spcBef>
            </a:pPr>
            <a:r>
              <a:rPr lang="en-US" altLang="en-US" sz="2000" dirty="0"/>
              <a:t>No customization of Banner forms or tables is needed with SDE</a:t>
            </a:r>
          </a:p>
          <a:p>
            <a:pPr>
              <a:spcBef>
                <a:spcPct val="60000"/>
              </a:spcBef>
            </a:pPr>
            <a:r>
              <a:rPr lang="en-US" altLang="en-US" sz="2000" dirty="0"/>
              <a:t>Not impacted by Banner upgrades</a:t>
            </a:r>
          </a:p>
          <a:p>
            <a:pPr>
              <a:spcBef>
                <a:spcPct val="60000"/>
              </a:spcBef>
            </a:pPr>
            <a:r>
              <a:rPr lang="en-US" altLang="en-US" sz="2000" dirty="0"/>
              <a:t>Accessed through the lightbulb icon on INB toolbar</a:t>
            </a:r>
          </a:p>
          <a:p>
            <a:pPr lvl="1">
              <a:spcBef>
                <a:spcPct val="60000"/>
              </a:spcBef>
            </a:pPr>
            <a:r>
              <a:rPr lang="en-US" altLang="en-US" sz="1700" dirty="0"/>
              <a:t>Clicking icon opens Supplemental Data Window</a:t>
            </a:r>
          </a:p>
          <a:p>
            <a:pPr>
              <a:spcBef>
                <a:spcPct val="60000"/>
              </a:spcBef>
            </a:pPr>
            <a:r>
              <a:rPr lang="en-US" altLang="en-US" sz="2000" dirty="0"/>
              <a:t>FAQ 1-3DHGG0 - Quick steps to implement SDE - Supplemental Data Engine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75EB468-D9F0-402D-B8A3-F73E76DB519F}" type="slidenum">
              <a:rPr lang="en-US" smtClean="0"/>
              <a:t>23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3401" y="3352800"/>
            <a:ext cx="330200" cy="31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4508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SDE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SDE Forms</a:t>
            </a:r>
          </a:p>
          <a:p>
            <a:r>
              <a:rPr lang="en-US" dirty="0"/>
              <a:t>STVSUBJ -subject code exceptions to the $10 fee</a:t>
            </a:r>
          </a:p>
          <a:p>
            <a:pPr lvl="1"/>
            <a:r>
              <a:rPr lang="en-US" dirty="0"/>
              <a:t>Add Fee Exclusion</a:t>
            </a:r>
          </a:p>
          <a:p>
            <a:r>
              <a:rPr lang="en-US" dirty="0"/>
              <a:t>GTVINSM - instructional method exemptions to the $10 fee</a:t>
            </a:r>
          </a:p>
          <a:p>
            <a:pPr lvl="1"/>
            <a:r>
              <a:rPr lang="en-US" dirty="0"/>
              <a:t>Include Add Fee Indicator</a:t>
            </a:r>
          </a:p>
          <a:p>
            <a:r>
              <a:rPr lang="en-US" dirty="0"/>
              <a:t>SOBPTRM - term control entries for each term, part of term</a:t>
            </a:r>
          </a:p>
          <a:p>
            <a:pPr lvl="1"/>
            <a:r>
              <a:rPr lang="en-US" dirty="0"/>
              <a:t>Dates and Amount Setup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75EB468-D9F0-402D-B8A3-F73E76DB519F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0878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SDE Forms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75EB468-D9F0-402D-B8A3-F73E76DB519F}" type="slidenum">
              <a:rPr lang="en-US" smtClean="0"/>
              <a:t>25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GTVSDTB</a:t>
            </a:r>
          </a:p>
          <a:p>
            <a:pPr lvl="1"/>
            <a:r>
              <a:rPr lang="en-US" dirty="0"/>
              <a:t>Table Name</a:t>
            </a:r>
          </a:p>
          <a:p>
            <a:r>
              <a:rPr lang="en-US" dirty="0"/>
              <a:t>GOADISC</a:t>
            </a:r>
          </a:p>
          <a:p>
            <a:pPr lvl="1"/>
            <a:r>
              <a:rPr lang="en-US" dirty="0"/>
              <a:t>Supplemental Data Discriminators</a:t>
            </a:r>
          </a:p>
          <a:p>
            <a:r>
              <a:rPr lang="en-US" dirty="0"/>
              <a:t>GOASDMD</a:t>
            </a:r>
          </a:p>
          <a:p>
            <a:pPr lvl="1"/>
            <a:r>
              <a:rPr lang="en-US" dirty="0"/>
              <a:t>Attributes Definitions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1251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GTVSDTB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75EB468-D9F0-402D-B8A3-F73E76DB519F}" type="slidenum">
              <a:rPr lang="en-US" smtClean="0"/>
              <a:t>26</a:t>
            </a:fld>
            <a:endParaRPr lang="en-US" dirty="0"/>
          </a:p>
        </p:txBody>
      </p:sp>
      <p:pic>
        <p:nvPicPr>
          <p:cNvPr id="5" name="Picture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35" b="8935"/>
          <a:stretch>
            <a:fillRect/>
          </a:stretch>
        </p:blipFill>
        <p:spPr>
          <a:xfrm>
            <a:off x="457200" y="1600200"/>
            <a:ext cx="7391400" cy="4157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1663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GOADISC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75EB468-D9F0-402D-B8A3-F73E76DB519F}" type="slidenum">
              <a:rPr lang="en-US" smtClean="0"/>
              <a:t>27</a:t>
            </a:fld>
            <a:endParaRPr lang="en-US" dirty="0"/>
          </a:p>
        </p:txBody>
      </p:sp>
      <p:pic>
        <p:nvPicPr>
          <p:cNvPr id="5" name="Picture Placeholder 5"/>
          <p:cNvPicPr>
            <a:picLocks noGrp="1" noChangeAspect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433" b="49526"/>
          <a:stretch/>
        </p:blipFill>
        <p:spPr>
          <a:xfrm>
            <a:off x="457200" y="2020374"/>
            <a:ext cx="7467600" cy="4033277"/>
          </a:xfrm>
        </p:spPr>
      </p:pic>
    </p:spTree>
    <p:extLst>
      <p:ext uri="{BB962C8B-B14F-4D97-AF65-F5344CB8AC3E}">
        <p14:creationId xmlns:p14="http://schemas.microsoft.com/office/powerpoint/2010/main" val="19900106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GOASDMD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75EB468-D9F0-402D-B8A3-F73E76DB519F}" type="slidenum">
              <a:rPr lang="en-US" smtClean="0"/>
              <a:t>28</a:t>
            </a:fld>
            <a:endParaRPr lang="en-US" dirty="0"/>
          </a:p>
        </p:txBody>
      </p:sp>
      <p:pic>
        <p:nvPicPr>
          <p:cNvPr id="5" name="Picture Placeholder 2"/>
          <p:cNvPicPr>
            <a:picLocks noGrp="1" noChangeAspect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568" b="47488"/>
          <a:stretch/>
        </p:blipFill>
        <p:spPr>
          <a:xfrm>
            <a:off x="457200" y="1933546"/>
            <a:ext cx="7467600" cy="4206933"/>
          </a:xfrm>
        </p:spPr>
      </p:pic>
    </p:spTree>
    <p:extLst>
      <p:ext uri="{BB962C8B-B14F-4D97-AF65-F5344CB8AC3E}">
        <p14:creationId xmlns:p14="http://schemas.microsoft.com/office/powerpoint/2010/main" val="39374117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STVSUBJ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Exclude Add Fees for certain subjects</a:t>
            </a:r>
          </a:p>
          <a:p>
            <a:pPr lvl="1"/>
            <a:r>
              <a:rPr lang="en-US" dirty="0"/>
              <a:t>Only charge add fees during late add fee period</a:t>
            </a:r>
          </a:p>
          <a:p>
            <a:r>
              <a:rPr lang="en-US" dirty="0"/>
              <a:t>SDE Steps</a:t>
            </a:r>
          </a:p>
          <a:p>
            <a:pPr lvl="1"/>
            <a:r>
              <a:rPr lang="en-US" dirty="0"/>
              <a:t>Add STVSUBJ to GTVSDTB</a:t>
            </a:r>
          </a:p>
          <a:p>
            <a:pPr lvl="1"/>
            <a:r>
              <a:rPr lang="en-US" dirty="0"/>
              <a:t>Add Discriminator Code to GOADISC</a:t>
            </a:r>
          </a:p>
          <a:p>
            <a:pPr lvl="1"/>
            <a:r>
              <a:rPr lang="en-US" dirty="0"/>
              <a:t>Code: E,</a:t>
            </a:r>
          </a:p>
          <a:p>
            <a:pPr lvl="1"/>
            <a:r>
              <a:rPr lang="en-US" dirty="0"/>
              <a:t>Description: Exclude from $10 Late Add </a:t>
            </a:r>
            <a:r>
              <a:rPr lang="en-US" dirty="0" smtClean="0"/>
              <a:t>Fee</a:t>
            </a:r>
          </a:p>
          <a:p>
            <a:pPr lvl="1"/>
            <a:r>
              <a:rPr lang="en-US" dirty="0" smtClean="0"/>
              <a:t>Method</a:t>
            </a:r>
            <a:r>
              <a:rPr lang="en-US" dirty="0"/>
              <a:t>: </a:t>
            </a:r>
            <a:r>
              <a:rPr lang="en-US" dirty="0" smtClean="0"/>
              <a:t>Index</a:t>
            </a:r>
          </a:p>
          <a:p>
            <a:pPr lvl="1"/>
            <a:r>
              <a:rPr lang="en-US" dirty="0"/>
              <a:t>Add Attribute to GOASDMD</a:t>
            </a:r>
          </a:p>
          <a:p>
            <a:pPr lvl="2"/>
            <a:r>
              <a:rPr lang="en-US" dirty="0"/>
              <a:t>Attribute Name: ADD_FEE_EXCLUSION</a:t>
            </a:r>
          </a:p>
          <a:p>
            <a:pPr lvl="2"/>
            <a:r>
              <a:rPr lang="en-US" dirty="0"/>
              <a:t>Data Action: Adds</a:t>
            </a:r>
          </a:p>
          <a:p>
            <a:pPr lvl="2"/>
            <a:r>
              <a:rPr lang="en-US" dirty="0"/>
              <a:t>Data Type: VARCHAR2</a:t>
            </a:r>
          </a:p>
          <a:p>
            <a:pPr lvl="2"/>
            <a:r>
              <a:rPr lang="en-US" dirty="0"/>
              <a:t>Base Column: STVSUBJ_CODE</a:t>
            </a:r>
          </a:p>
          <a:p>
            <a:pPr lvl="2"/>
            <a:r>
              <a:rPr lang="en-US" dirty="0"/>
              <a:t>Prompt: E-Exclude from $10 Late Add Fee</a:t>
            </a:r>
          </a:p>
          <a:p>
            <a:pPr lvl="2"/>
            <a:r>
              <a:rPr lang="en-US" dirty="0"/>
              <a:t>Hint Text: Enter E to exclude from $10 Late Add Fee</a:t>
            </a:r>
          </a:p>
          <a:p>
            <a:pPr lvl="2"/>
            <a:r>
              <a:rPr lang="en-US" dirty="0"/>
              <a:t>Discriminator: E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75EB468-D9F0-402D-B8A3-F73E76DB519F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578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to Automate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EB468-D9F0-402D-B8A3-F73E76DB51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9847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STVSUBJ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75EB468-D9F0-402D-B8A3-F73E76DB519F}" type="slidenum">
              <a:rPr lang="en-US" smtClean="0"/>
              <a:t>30</a:t>
            </a:fld>
            <a:endParaRPr lang="en-US" dirty="0"/>
          </a:p>
        </p:txBody>
      </p:sp>
      <p:pic>
        <p:nvPicPr>
          <p:cNvPr id="5" name="Picture Placeholder 2"/>
          <p:cNvPicPr>
            <a:picLocks noGrp="1" noChangeAspect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47986" b="47984"/>
          <a:stretch/>
        </p:blipFill>
        <p:spPr>
          <a:xfrm>
            <a:off x="457200" y="1936629"/>
            <a:ext cx="7467600" cy="4200767"/>
          </a:xfrm>
        </p:spPr>
      </p:pic>
    </p:spTree>
    <p:extLst>
      <p:ext uri="{BB962C8B-B14F-4D97-AF65-F5344CB8AC3E}">
        <p14:creationId xmlns:p14="http://schemas.microsoft.com/office/powerpoint/2010/main" val="2336830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STVSUBJ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Add E to STVSUBJ for selected subjects</a:t>
            </a:r>
          </a:p>
          <a:p>
            <a:pPr lvl="1"/>
            <a:r>
              <a:rPr lang="en-US" dirty="0"/>
              <a:t>Select Subject on STVSUBJ form that you want excluded</a:t>
            </a:r>
          </a:p>
          <a:p>
            <a:pPr lvl="1"/>
            <a:r>
              <a:rPr lang="en-US" dirty="0"/>
              <a:t>Click on lightbulb icon on STVSUBJ Form</a:t>
            </a:r>
          </a:p>
          <a:p>
            <a:pPr lvl="1"/>
            <a:r>
              <a:rPr lang="en-US" dirty="0"/>
              <a:t>Enter E in Supplemental Data Window and save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75EB468-D9F0-402D-B8A3-F73E76DB519F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8344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STVSUBJ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75EB468-D9F0-402D-B8A3-F73E76DB519F}" type="slidenum">
              <a:rPr lang="en-US" smtClean="0"/>
              <a:t>32</a:t>
            </a:fld>
            <a:endParaRPr lang="en-US" dirty="0"/>
          </a:p>
        </p:txBody>
      </p:sp>
      <p:pic>
        <p:nvPicPr>
          <p:cNvPr id="5" name="Picture Placeholder 2"/>
          <p:cNvPicPr>
            <a:picLocks noGrp="1" noChangeAspect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9" t="7448" r="48514" b="40419"/>
          <a:stretch/>
        </p:blipFill>
        <p:spPr>
          <a:xfrm>
            <a:off x="457200" y="1869993"/>
            <a:ext cx="7467600" cy="4334038"/>
          </a:xfrm>
        </p:spPr>
      </p:pic>
    </p:spTree>
    <p:extLst>
      <p:ext uri="{BB962C8B-B14F-4D97-AF65-F5344CB8AC3E}">
        <p14:creationId xmlns:p14="http://schemas.microsoft.com/office/powerpoint/2010/main" val="29408605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GTVINSM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Include Add Fees for certain instructional methods</a:t>
            </a:r>
          </a:p>
          <a:p>
            <a:pPr lvl="1"/>
            <a:r>
              <a:rPr lang="en-US" dirty="0"/>
              <a:t>Selected instructional methods only charged during early add fee period.</a:t>
            </a:r>
          </a:p>
          <a:p>
            <a:r>
              <a:rPr lang="en-US" dirty="0"/>
              <a:t>SDE Steps</a:t>
            </a:r>
          </a:p>
          <a:p>
            <a:pPr lvl="1"/>
            <a:r>
              <a:rPr lang="en-US" dirty="0"/>
              <a:t>Add GTVINSM to GTVSDTB</a:t>
            </a:r>
          </a:p>
          <a:p>
            <a:pPr lvl="1"/>
            <a:r>
              <a:rPr lang="en-US" dirty="0"/>
              <a:t>Add Discriminator Code to GOADISC</a:t>
            </a:r>
          </a:p>
          <a:p>
            <a:pPr lvl="1"/>
            <a:r>
              <a:rPr lang="en-US" dirty="0"/>
              <a:t>Code: Y,</a:t>
            </a:r>
          </a:p>
          <a:p>
            <a:pPr lvl="1"/>
            <a:r>
              <a:rPr lang="en-US" dirty="0"/>
              <a:t>Description: Yes, include in $10 Late Add Fee</a:t>
            </a:r>
          </a:p>
          <a:p>
            <a:pPr lvl="1"/>
            <a:r>
              <a:rPr lang="en-US" dirty="0" smtClean="0"/>
              <a:t>Method</a:t>
            </a:r>
            <a:r>
              <a:rPr lang="en-US" dirty="0"/>
              <a:t>: </a:t>
            </a:r>
            <a:r>
              <a:rPr lang="en-US" dirty="0" smtClean="0"/>
              <a:t>Index</a:t>
            </a:r>
          </a:p>
          <a:p>
            <a:pPr lvl="1"/>
            <a:r>
              <a:rPr lang="en-US" dirty="0"/>
              <a:t>Add Attribute to GOASDMD</a:t>
            </a:r>
          </a:p>
          <a:p>
            <a:pPr lvl="2"/>
            <a:r>
              <a:rPr lang="en-US" dirty="0"/>
              <a:t>Attribute Name: GTVINSM_ADD_FEE_IND</a:t>
            </a:r>
          </a:p>
          <a:p>
            <a:pPr lvl="2"/>
            <a:r>
              <a:rPr lang="en-US" dirty="0"/>
              <a:t>Data Action: Adds</a:t>
            </a:r>
          </a:p>
          <a:p>
            <a:pPr lvl="2"/>
            <a:r>
              <a:rPr lang="en-US" dirty="0"/>
              <a:t>Data Type: VARCHAR2</a:t>
            </a:r>
          </a:p>
          <a:p>
            <a:pPr lvl="2"/>
            <a:r>
              <a:rPr lang="en-US" dirty="0"/>
              <a:t>Base Column: GTVINSM_CODE</a:t>
            </a:r>
          </a:p>
          <a:p>
            <a:pPr lvl="2"/>
            <a:r>
              <a:rPr lang="en-US" dirty="0"/>
              <a:t>Prompt: Include Add Fee Indicator</a:t>
            </a:r>
          </a:p>
          <a:p>
            <a:pPr lvl="2"/>
            <a:r>
              <a:rPr lang="en-US" dirty="0"/>
              <a:t>Hint Text: Enter Y for Instructional Method to be included in $10 Late Add Fee</a:t>
            </a:r>
          </a:p>
          <a:p>
            <a:pPr lvl="2"/>
            <a:r>
              <a:rPr lang="en-US" dirty="0"/>
              <a:t>Discriminator: </a:t>
            </a:r>
            <a:r>
              <a:rPr lang="en-US" dirty="0" smtClean="0"/>
              <a:t>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75EB468-D9F0-402D-B8A3-F73E76DB519F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5596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GTVINSM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75EB468-D9F0-402D-B8A3-F73E76DB519F}" type="slidenum">
              <a:rPr lang="en-US" smtClean="0"/>
              <a:t>34</a:t>
            </a:fld>
            <a:endParaRPr lang="en-US" dirty="0"/>
          </a:p>
        </p:txBody>
      </p:sp>
      <p:pic>
        <p:nvPicPr>
          <p:cNvPr id="5" name="Picture Placeholder 3"/>
          <p:cNvPicPr>
            <a:picLocks noGrp="1" noChangeAspect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47" r="47568" b="36576"/>
          <a:stretch/>
        </p:blipFill>
        <p:spPr>
          <a:xfrm>
            <a:off x="457200" y="1754691"/>
            <a:ext cx="7467600" cy="4564642"/>
          </a:xfrm>
        </p:spPr>
      </p:pic>
    </p:spTree>
    <p:extLst>
      <p:ext uri="{BB962C8B-B14F-4D97-AF65-F5344CB8AC3E}">
        <p14:creationId xmlns:p14="http://schemas.microsoft.com/office/powerpoint/2010/main" val="1546562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SOBPTRM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Set up Add Fee Dates and Amounts</a:t>
            </a:r>
          </a:p>
          <a:p>
            <a:pPr lvl="1"/>
            <a:r>
              <a:rPr lang="en-US" dirty="0"/>
              <a:t>Regular Add Fee Period-$10</a:t>
            </a:r>
          </a:p>
          <a:p>
            <a:pPr lvl="2"/>
            <a:r>
              <a:rPr lang="en-US" dirty="0"/>
              <a:t>One Week after term start – Census Date (full-term)</a:t>
            </a:r>
          </a:p>
          <a:p>
            <a:pPr lvl="1"/>
            <a:r>
              <a:rPr lang="en-US" dirty="0"/>
              <a:t>Late Add Fee Period-$30</a:t>
            </a:r>
          </a:p>
          <a:p>
            <a:pPr lvl="2"/>
            <a:r>
              <a:rPr lang="en-US" dirty="0"/>
              <a:t>Census date – Three Days after Census date (</a:t>
            </a:r>
            <a:r>
              <a:rPr lang="en-US" dirty="0" err="1"/>
              <a:t>full_term</a:t>
            </a:r>
            <a:r>
              <a:rPr lang="en-US" dirty="0"/>
              <a:t>)</a:t>
            </a:r>
          </a:p>
          <a:p>
            <a:r>
              <a:rPr lang="en-US" dirty="0"/>
              <a:t>SDE Steps</a:t>
            </a:r>
          </a:p>
          <a:p>
            <a:pPr lvl="1"/>
            <a:r>
              <a:rPr lang="en-US" dirty="0"/>
              <a:t>Add SOBPTRM to </a:t>
            </a:r>
            <a:r>
              <a:rPr lang="en-US" dirty="0" smtClean="0"/>
              <a:t>GTVSDTB</a:t>
            </a:r>
          </a:p>
          <a:p>
            <a:pPr lvl="1"/>
            <a:r>
              <a:rPr lang="en-US" dirty="0"/>
              <a:t>Add Attributes to GOASDMD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75EB468-D9F0-402D-B8A3-F73E76DB519F}" type="slidenum">
              <a:rPr lang="en-US" smtClean="0"/>
              <a:t>35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5479005"/>
              </p:ext>
            </p:extLst>
          </p:nvPr>
        </p:nvGraphicFramePr>
        <p:xfrm>
          <a:off x="609600" y="4800600"/>
          <a:ext cx="6718298" cy="14478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33600"/>
                <a:gridCol w="685800"/>
                <a:gridCol w="609600"/>
                <a:gridCol w="685800"/>
                <a:gridCol w="914400"/>
                <a:gridCol w="1689098"/>
              </a:tblGrid>
              <a:tr h="35522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u="none" strike="noStrike" dirty="0" smtClean="0">
                          <a:effectLst/>
                        </a:rPr>
                        <a:t>ATTRIBUTE NAME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u="none" strike="noStrike" dirty="0" smtClean="0">
                          <a:effectLst/>
                        </a:rPr>
                        <a:t>DATA ACTION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u="none" strike="noStrike" dirty="0" smtClean="0">
                          <a:effectLst/>
                        </a:rPr>
                        <a:t>DATA TYPE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u="none" strike="noStrike" dirty="0" smtClean="0">
                          <a:effectLst/>
                        </a:rPr>
                        <a:t>LENGTH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u="none" strike="noStrike" dirty="0" smtClean="0">
                          <a:effectLst/>
                        </a:rPr>
                        <a:t>PRECISION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u="none" strike="noStrike" dirty="0" smtClean="0">
                          <a:effectLst/>
                        </a:rPr>
                        <a:t>PROMPT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17761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 dirty="0">
                          <a:effectLst/>
                        </a:rPr>
                        <a:t>ADD_START_DATE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Adds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Date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Date Add Fee Begins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17761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 dirty="0">
                          <a:effectLst/>
                        </a:rPr>
                        <a:t>ADD_END_DATE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Adds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Date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Date Add Fee Ends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20395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 dirty="0">
                          <a:effectLst/>
                        </a:rPr>
                        <a:t>ADD_FEE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 dirty="0">
                          <a:effectLst/>
                        </a:rPr>
                        <a:t>Adds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 dirty="0">
                          <a:effectLst/>
                        </a:rPr>
                        <a:t>Number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Add Fee Amount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1524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LATE_ADD_START_DATE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Adds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Date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 dirty="0">
                          <a:effectLst/>
                        </a:rPr>
                        <a:t>Date Add Fee Begins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17761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LATE_ADD_END_DATE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Adds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Date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 dirty="0">
                          <a:effectLst/>
                        </a:rPr>
                        <a:t>Date Add Fee Ends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17862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LATE_ADD_FEE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Adds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Number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 dirty="0">
                          <a:effectLst/>
                        </a:rPr>
                        <a:t>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 dirty="0">
                          <a:effectLst/>
                        </a:rPr>
                        <a:t>Add Fee Amount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15638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SOBPTRM (SOATERM FORM)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Add data to SOATERM Base Part Of Term for Parts of Terms of Selected Terms(s)</a:t>
            </a:r>
          </a:p>
          <a:p>
            <a:pPr lvl="1"/>
            <a:r>
              <a:rPr lang="en-US" dirty="0"/>
              <a:t>Select Part of Term</a:t>
            </a:r>
          </a:p>
          <a:p>
            <a:pPr lvl="1"/>
            <a:r>
              <a:rPr lang="en-US" dirty="0"/>
              <a:t>Click on lightbulb icon on SOATERM Form</a:t>
            </a:r>
          </a:p>
          <a:p>
            <a:pPr lvl="1"/>
            <a:r>
              <a:rPr lang="en-US" dirty="0"/>
              <a:t>Enter data in for each SDE Field</a:t>
            </a:r>
          </a:p>
          <a:p>
            <a:r>
              <a:rPr lang="en-US" dirty="0"/>
              <a:t>SZVTERM View</a:t>
            </a:r>
          </a:p>
          <a:p>
            <a:pPr lvl="1"/>
            <a:r>
              <a:rPr lang="en-US" dirty="0"/>
              <a:t>For ease in pulling data from SDE table GORSDAV, create a view</a:t>
            </a:r>
          </a:p>
          <a:p>
            <a:pPr lvl="1"/>
            <a:r>
              <a:rPr lang="en-US" dirty="0"/>
              <a:t>Code included in supporting files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75EB468-D9F0-402D-B8A3-F73E76DB519F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7476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SOBPTRM (SOATERM FORM)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75EB468-D9F0-402D-B8A3-F73E76DB519F}" type="slidenum">
              <a:rPr lang="en-US" smtClean="0"/>
              <a:t>37</a:t>
            </a:fld>
            <a:endParaRPr lang="en-US" dirty="0"/>
          </a:p>
        </p:txBody>
      </p:sp>
      <p:pic>
        <p:nvPicPr>
          <p:cNvPr id="5" name="Picture Placeholder 2"/>
          <p:cNvPicPr>
            <a:picLocks noGrp="1" noChangeAspect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568" b="41381"/>
          <a:stretch/>
        </p:blipFill>
        <p:spPr>
          <a:xfrm>
            <a:off x="457200" y="1688918"/>
            <a:ext cx="7467600" cy="4696189"/>
          </a:xfrm>
        </p:spPr>
      </p:pic>
    </p:spTree>
    <p:extLst>
      <p:ext uri="{BB962C8B-B14F-4D97-AF65-F5344CB8AC3E}">
        <p14:creationId xmlns:p14="http://schemas.microsoft.com/office/powerpoint/2010/main" val="8886121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SZVTERM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szvterm_type</a:t>
            </a:r>
            <a:r>
              <a:rPr lang="en-US" dirty="0"/>
              <a:t>-Attribute Name</a:t>
            </a:r>
          </a:p>
          <a:p>
            <a:r>
              <a:rPr lang="en-US" dirty="0" err="1"/>
              <a:t>szvterm_code</a:t>
            </a:r>
            <a:r>
              <a:rPr lang="en-US" dirty="0"/>
              <a:t>-Part of Primary Key</a:t>
            </a:r>
          </a:p>
          <a:p>
            <a:r>
              <a:rPr lang="en-US" dirty="0" err="1"/>
              <a:t>szvterm_ptrm_code</a:t>
            </a:r>
            <a:r>
              <a:rPr lang="en-US" dirty="0"/>
              <a:t>-Part of Primary Key</a:t>
            </a:r>
          </a:p>
          <a:p>
            <a:r>
              <a:rPr lang="en-US" dirty="0" err="1"/>
              <a:t>szvterm_start_date</a:t>
            </a:r>
            <a:r>
              <a:rPr lang="en-US" dirty="0"/>
              <a:t>-values for </a:t>
            </a:r>
            <a:r>
              <a:rPr lang="en-US" dirty="0" err="1"/>
              <a:t>Add_Start_date</a:t>
            </a:r>
            <a:r>
              <a:rPr lang="en-US" dirty="0"/>
              <a:t> and </a:t>
            </a:r>
            <a:r>
              <a:rPr lang="en-US" dirty="0" err="1"/>
              <a:t>Late_Add_Start_Date</a:t>
            </a:r>
            <a:endParaRPr lang="en-US" dirty="0"/>
          </a:p>
          <a:p>
            <a:r>
              <a:rPr lang="en-US" dirty="0" err="1"/>
              <a:t>szvterm_end_date</a:t>
            </a:r>
            <a:r>
              <a:rPr lang="en-US" dirty="0"/>
              <a:t>-values for </a:t>
            </a:r>
            <a:r>
              <a:rPr lang="en-US" dirty="0" err="1"/>
              <a:t>Add_End_date</a:t>
            </a:r>
            <a:r>
              <a:rPr lang="en-US" dirty="0"/>
              <a:t> and </a:t>
            </a:r>
            <a:r>
              <a:rPr lang="en-US" dirty="0" err="1"/>
              <a:t>Late_End_Start_Date</a:t>
            </a:r>
            <a:endParaRPr lang="en-US" dirty="0"/>
          </a:p>
          <a:p>
            <a:r>
              <a:rPr lang="en-US" dirty="0" err="1"/>
              <a:t>szvterm_value</a:t>
            </a:r>
            <a:r>
              <a:rPr lang="en-US" dirty="0"/>
              <a:t>-values for Add-Fee and </a:t>
            </a:r>
            <a:r>
              <a:rPr lang="en-US" dirty="0" err="1"/>
              <a:t>Late_Add_Fee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75EB468-D9F0-402D-B8A3-F73E76DB519F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5862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API’s and Packages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EB468-D9F0-402D-B8A3-F73E76DB519F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153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Utah Valley University Late </a:t>
            </a:r>
            <a:r>
              <a:rPr lang="en-US" dirty="0" smtClean="0"/>
              <a:t>Registration </a:t>
            </a:r>
            <a:r>
              <a:rPr lang="en-US" sz="3200" dirty="0" smtClean="0"/>
              <a:t>Old </a:t>
            </a:r>
            <a:r>
              <a:rPr lang="en-US" sz="3200" dirty="0"/>
              <a:t>Process (Simplified)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75EB468-D9F0-402D-B8A3-F73E76DB519F}" type="slidenum">
              <a:rPr lang="en-US" smtClean="0"/>
              <a:t>4</a:t>
            </a:fld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781935207"/>
              </p:ext>
            </p:extLst>
          </p:nvPr>
        </p:nvGraphicFramePr>
        <p:xfrm>
          <a:off x="457200" y="37730"/>
          <a:ext cx="7467600" cy="487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896261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API’s and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en-US" dirty="0"/>
              <a:t>Runs </a:t>
            </a:r>
            <a:r>
              <a:rPr lang="en-US" dirty="0" smtClean="0"/>
              <a:t>nightly</a:t>
            </a:r>
          </a:p>
          <a:p>
            <a:r>
              <a:rPr lang="en-US" dirty="0" smtClean="0"/>
              <a:t>SZLATEREGCODE</a:t>
            </a:r>
            <a:endParaRPr lang="en-US" dirty="0"/>
          </a:p>
          <a:p>
            <a:pPr lvl="1"/>
            <a:r>
              <a:rPr lang="en-US" dirty="0"/>
              <a:t>Adds the Late Registration Special Approval Code LR to SSBSECT_SAPR_CODE</a:t>
            </a:r>
          </a:p>
          <a:p>
            <a:pPr lvl="2"/>
            <a:r>
              <a:rPr lang="en-US" dirty="0"/>
              <a:t>Make sure code is in STVSAPR</a:t>
            </a:r>
          </a:p>
          <a:p>
            <a:pPr lvl="1"/>
            <a:r>
              <a:rPr lang="en-US" dirty="0"/>
              <a:t>Removes the Late Registration Special Approval Code for Future Terms</a:t>
            </a:r>
          </a:p>
          <a:p>
            <a:r>
              <a:rPr lang="en-US" dirty="0" smtClean="0"/>
              <a:t>SZADDFEE</a:t>
            </a:r>
            <a:endParaRPr lang="en-US" dirty="0"/>
          </a:p>
          <a:p>
            <a:pPr lvl="1"/>
            <a:r>
              <a:rPr lang="en-US" dirty="0"/>
              <a:t>Adds the Add Fee amount to Student Account Receivable </a:t>
            </a:r>
            <a:r>
              <a:rPr lang="en-US" dirty="0" smtClean="0"/>
              <a:t>Account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75EB468-D9F0-402D-B8A3-F73E76DB519F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1272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API’s and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en-US" dirty="0" smtClean="0"/>
              <a:t>SZADDAPI</a:t>
            </a:r>
          </a:p>
          <a:p>
            <a:pPr marL="548640" lvl="2">
              <a:spcBef>
                <a:spcPts val="600"/>
              </a:spcBef>
              <a:buSzPct val="70000"/>
            </a:pPr>
            <a:r>
              <a:rPr lang="en-US" dirty="0"/>
              <a:t>Includes Functions to Support SZLATEREGCODE and SZADDFEE</a:t>
            </a:r>
          </a:p>
          <a:p>
            <a:pPr marL="548640" lvl="2">
              <a:spcBef>
                <a:spcPts val="600"/>
              </a:spcBef>
              <a:buSzPct val="70000"/>
            </a:pPr>
            <a:r>
              <a:rPr lang="en-US" dirty="0"/>
              <a:t>Returns Late Registration Start and End dates</a:t>
            </a:r>
          </a:p>
          <a:p>
            <a:pPr marL="548640" lvl="2">
              <a:spcBef>
                <a:spcPts val="600"/>
              </a:spcBef>
              <a:buSzPct val="70000"/>
            </a:pPr>
            <a:r>
              <a:rPr lang="en-US" dirty="0"/>
              <a:t>Returns Fee Amount</a:t>
            </a:r>
          </a:p>
          <a:p>
            <a:pPr marL="548640" lvl="2">
              <a:spcBef>
                <a:spcPts val="600"/>
              </a:spcBef>
              <a:buSzPct val="70000"/>
            </a:pPr>
            <a:r>
              <a:rPr lang="en-US" dirty="0"/>
              <a:t>Determines if a section is an Add Fee class</a:t>
            </a:r>
          </a:p>
          <a:p>
            <a:pPr marL="548640" lvl="2">
              <a:spcBef>
                <a:spcPts val="600"/>
              </a:spcBef>
              <a:buSzPct val="70000"/>
            </a:pPr>
            <a:r>
              <a:rPr lang="en-US" dirty="0"/>
              <a:t>Returns Current Term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75EB468-D9F0-402D-B8A3-F73E76DB519F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2146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Decision to automate to fix problems with add fee cards</a:t>
            </a:r>
          </a:p>
          <a:p>
            <a:r>
              <a:rPr lang="en-US" dirty="0"/>
              <a:t>Planning involved creation of a task force composed of representatives from Academic Affairs, Enrollment Management, the Bursar’s Office, and Academic Advisement</a:t>
            </a:r>
          </a:p>
          <a:p>
            <a:r>
              <a:rPr lang="en-US" dirty="0"/>
              <a:t>Procedures automate the fees and applies and removes the “LR” Department Approval Code to class sections</a:t>
            </a:r>
          </a:p>
          <a:p>
            <a:r>
              <a:rPr lang="en-US" dirty="0"/>
              <a:t>Utilizes Supplemental Data Engine</a:t>
            </a:r>
          </a:p>
          <a:p>
            <a:r>
              <a:rPr lang="en-US" dirty="0"/>
              <a:t>Code for automated process in supporting documents.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75EB468-D9F0-402D-B8A3-F73E76DB519F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41331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5EB468-D9F0-402D-B8A3-F73E76DB519F}" type="slidenum">
              <a:rPr lang="en-US" smtClean="0"/>
              <a:t>43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62000" y="2133600"/>
            <a:ext cx="685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Denise Vandevanter</a:t>
            </a:r>
          </a:p>
          <a:p>
            <a:r>
              <a:rPr lang="en-US" dirty="0" smtClean="0">
                <a:hlinkClick r:id="rId2"/>
              </a:rPr>
              <a:t>vandevde@uvu.edu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20314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en-US" dirty="0"/>
              <a:t>System broken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Forged signatures on Add Cards</a:t>
            </a:r>
          </a:p>
          <a:p>
            <a:r>
              <a:rPr lang="en-US" dirty="0"/>
              <a:t>Instructors not realizing they can say no</a:t>
            </a:r>
          </a:p>
          <a:p>
            <a:r>
              <a:rPr lang="en-US" dirty="0"/>
              <a:t>Pre-requisites not being checked</a:t>
            </a:r>
          </a:p>
          <a:p>
            <a:r>
              <a:rPr lang="en-US" dirty="0"/>
              <a:t>Class room size not being checked</a:t>
            </a:r>
          </a:p>
          <a:p>
            <a:r>
              <a:rPr lang="en-US" dirty="0"/>
              <a:t>Adding late became the norm not the exception</a:t>
            </a:r>
          </a:p>
          <a:p>
            <a:r>
              <a:rPr lang="en-US" dirty="0"/>
              <a:t>Many more </a:t>
            </a:r>
            <a:r>
              <a:rPr lang="en-US" dirty="0" smtClean="0"/>
              <a:t>problems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75EB468-D9F0-402D-B8A3-F73E76DB519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120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to Automate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75EB468-D9F0-402D-B8A3-F73E76DB519F}" type="slidenum">
              <a:rPr lang="en-US" smtClean="0"/>
              <a:t>6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Academic Affairs Council determined improvements were needed for late registration </a:t>
            </a:r>
          </a:p>
          <a:p>
            <a:r>
              <a:rPr lang="en-US" dirty="0"/>
              <a:t>A task force formed to examine the issue and make recommendations</a:t>
            </a:r>
          </a:p>
          <a:p>
            <a:pPr lvl="1"/>
            <a:r>
              <a:rPr lang="en-US" dirty="0"/>
              <a:t>Lead by Laura Busby, Director - Academic IT &amp; Analytics</a:t>
            </a:r>
          </a:p>
          <a:p>
            <a:pPr lvl="1"/>
            <a:r>
              <a:rPr lang="en-US" dirty="0"/>
              <a:t>Composed of representatives from Academic Affairs, Enrollment Management, the Bursar’s Office, and Academic Advisement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075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Planning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EB468-D9F0-402D-B8A3-F73E76DB519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193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Force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  <a:p>
            <a:pPr lvl="1"/>
            <a:r>
              <a:rPr lang="en-US" dirty="0"/>
              <a:t>Reduce attrition / increase course retention and student success</a:t>
            </a:r>
          </a:p>
          <a:p>
            <a:pPr lvl="1"/>
            <a:r>
              <a:rPr lang="en-US" dirty="0"/>
              <a:t>Encourage students to be more thoughtful about planning</a:t>
            </a:r>
          </a:p>
          <a:p>
            <a:pPr lvl="1"/>
            <a:r>
              <a:rPr lang="en-US" dirty="0"/>
              <a:t>Reaffirm department authority on pre-requisite requirements and late registrations</a:t>
            </a:r>
          </a:p>
          <a:p>
            <a:r>
              <a:rPr lang="en-US" dirty="0" smtClean="0"/>
              <a:t>Starting </a:t>
            </a:r>
            <a:r>
              <a:rPr lang="en-US" dirty="0"/>
              <a:t>point</a:t>
            </a:r>
          </a:p>
          <a:p>
            <a:pPr lvl="1"/>
            <a:r>
              <a:rPr lang="en-US" dirty="0"/>
              <a:t>Reviewed Banner documentation </a:t>
            </a:r>
          </a:p>
          <a:p>
            <a:pPr lvl="1"/>
            <a:r>
              <a:rPr lang="en-US" dirty="0"/>
              <a:t>Spoke other colleges and universities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75EB468-D9F0-402D-B8A3-F73E76DB519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909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Banner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spcBef>
                <a:spcPct val="60000"/>
              </a:spcBef>
            </a:pPr>
            <a:r>
              <a:rPr lang="en-US" dirty="0"/>
              <a:t>Features of the Banner Student Module were examined by the task force as the first option to implement this process</a:t>
            </a:r>
          </a:p>
          <a:p>
            <a:pPr>
              <a:spcBef>
                <a:spcPct val="60000"/>
              </a:spcBef>
            </a:pPr>
            <a:r>
              <a:rPr lang="en-US" dirty="0"/>
              <a:t>The fee assessment rules found on SFARGFE were thought to use the class section add date found in the table SFRSTCR</a:t>
            </a:r>
          </a:p>
          <a:p>
            <a:pPr lvl="1">
              <a:spcBef>
                <a:spcPct val="60000"/>
              </a:spcBef>
            </a:pPr>
            <a:r>
              <a:rPr lang="en-US" dirty="0"/>
              <a:t>Preliminary testing confirmed this but further testing proved SFARGFE rules did not work as previously thought</a:t>
            </a:r>
          </a:p>
          <a:p>
            <a:pPr lvl="1">
              <a:spcBef>
                <a:spcPct val="60000"/>
              </a:spcBef>
            </a:pPr>
            <a:r>
              <a:rPr lang="en-US" dirty="0"/>
              <a:t>Help was sought from </a:t>
            </a:r>
            <a:r>
              <a:rPr lang="en-US" dirty="0" err="1"/>
              <a:t>Ellucian</a:t>
            </a:r>
            <a:r>
              <a:rPr lang="en-US" dirty="0"/>
              <a:t> Support</a:t>
            </a:r>
          </a:p>
          <a:p>
            <a:pPr lvl="1">
              <a:spcBef>
                <a:spcPct val="60000"/>
              </a:spcBef>
            </a:pPr>
            <a:r>
              <a:rPr lang="en-US" dirty="0"/>
              <a:t>The registration dates in SFARGFE rules do not point to the class section add date </a:t>
            </a:r>
          </a:p>
          <a:p>
            <a:pPr lvl="1">
              <a:spcBef>
                <a:spcPct val="60000"/>
              </a:spcBef>
            </a:pPr>
            <a:r>
              <a:rPr lang="en-US" dirty="0"/>
              <a:t>They point to the first date a student registers for a course in a semester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75EB468-D9F0-402D-B8A3-F73E76DB519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3799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768</TotalTime>
  <Words>1932</Words>
  <Application>Microsoft Office PowerPoint</Application>
  <PresentationFormat>On-screen Show (4:3)</PresentationFormat>
  <Paragraphs>341</Paragraphs>
  <Slides>43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Oriel</vt:lpstr>
      <vt:lpstr>Everyone Can Add</vt:lpstr>
      <vt:lpstr>Agenda</vt:lpstr>
      <vt:lpstr>Decision to Automate</vt:lpstr>
      <vt:lpstr>Utah Valley University Late Registration Old Process (Simplified)</vt:lpstr>
      <vt:lpstr>System broken</vt:lpstr>
      <vt:lpstr>Decision to Automate</vt:lpstr>
      <vt:lpstr>Planning </vt:lpstr>
      <vt:lpstr>Task Force</vt:lpstr>
      <vt:lpstr>Banner Review</vt:lpstr>
      <vt:lpstr>Task Force Key Recommendations</vt:lpstr>
      <vt:lpstr>Task Force Key Recommendations</vt:lpstr>
      <vt:lpstr>Recommendation for Late Registration UVU Proposed Process – Fall 2013</vt:lpstr>
      <vt:lpstr>The Process</vt:lpstr>
      <vt:lpstr>The Process</vt:lpstr>
      <vt:lpstr>Process Flow</vt:lpstr>
      <vt:lpstr>Process Flow</vt:lpstr>
      <vt:lpstr>Banner Setup</vt:lpstr>
      <vt:lpstr>Banner Setup</vt:lpstr>
      <vt:lpstr>Automated Banner Process</vt:lpstr>
      <vt:lpstr>Fall 2013 Results</vt:lpstr>
      <vt:lpstr>Issues</vt:lpstr>
      <vt:lpstr>Utilizing Supplemental Data Engine</vt:lpstr>
      <vt:lpstr>Supplemental Data Engine</vt:lpstr>
      <vt:lpstr>SDE Setup</vt:lpstr>
      <vt:lpstr>SDE Forms</vt:lpstr>
      <vt:lpstr>GTVSDTB</vt:lpstr>
      <vt:lpstr>GOADISC</vt:lpstr>
      <vt:lpstr>GOASDMD</vt:lpstr>
      <vt:lpstr>STVSUBJ</vt:lpstr>
      <vt:lpstr>STVSUBJ</vt:lpstr>
      <vt:lpstr>STVSUBJ Data</vt:lpstr>
      <vt:lpstr>STVSUBJ Data</vt:lpstr>
      <vt:lpstr>GTVINSM</vt:lpstr>
      <vt:lpstr>GTVINSM</vt:lpstr>
      <vt:lpstr>SOBPTRM</vt:lpstr>
      <vt:lpstr>SOBPTRM (SOATERM FORM)</vt:lpstr>
      <vt:lpstr>SOBPTRM (SOATERM FORM)</vt:lpstr>
      <vt:lpstr>SZVTERM</vt:lpstr>
      <vt:lpstr>API’s and Packages</vt:lpstr>
      <vt:lpstr>API’s and Packages</vt:lpstr>
      <vt:lpstr>API’s and Packages</vt:lpstr>
      <vt:lpstr>Summary</vt:lpstr>
      <vt:lpstr>Thank You!</vt:lpstr>
    </vt:vector>
  </TitlesOfParts>
  <Company>Utah Valley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47</cp:revision>
  <dcterms:created xsi:type="dcterms:W3CDTF">2015-04-24T16:09:28Z</dcterms:created>
  <dcterms:modified xsi:type="dcterms:W3CDTF">2015-05-01T22:01:22Z</dcterms:modified>
</cp:coreProperties>
</file>