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55E66-361C-C758-51A8-8E5006167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B0BB52-62D2-EFBA-CD3B-03698DC1F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2AAA109-3FE4-C963-2A25-D21966C44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01/02/2024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5617A96-B23E-5495-E25A-373B7FCC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D46739C-9608-97EC-5E0D-BEA34386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312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26B26-60DC-0CD3-10E4-F330B7CE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033995D-74EB-9D4D-FF59-FE4A7F9B9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B1A8E0-20EC-2BB4-0011-16294B00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01/02/2024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D2E01E3-8D1C-B21B-D314-EF8E62EC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8DF00D-249F-1ECC-E4F2-7E450CE7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802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7CA13D-1F0B-195A-BF8D-DA4329ADA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5864C58-077E-6C67-96A6-B028FD250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7A34936-607A-87AE-9356-AF1B6DE2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01/02/2024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F2DB13D-3DD2-FCFC-E373-20152BB3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3E0C1BE-2178-EC3D-678E-3A6B28E4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500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EEDDA-0AFC-D055-9FAA-17AB2B4E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EAEF3C6-FF98-89D5-F86F-080909D9B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63EA78B-7360-E36A-0A73-5D8BC033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01/02/2024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7441AB-23CD-28C3-156D-20CA0C8C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3D55B54-B25A-A523-341E-6A706213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670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BACBE-A812-EFCF-93BF-B3ED2AE9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23C0AA8-0ECC-0FC2-E955-23DFE0906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1E8A571-8B7D-3E6E-49EE-D7AABBAA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01/02/2024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B86294B-6647-B0B0-56B2-A6D85180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DE14E1D-C8E6-146D-A79E-FF638C26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426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D251E-E4E1-7486-1475-8336792B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07CA42-278D-BA22-D998-F31024691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E72ADB4-B263-6A22-EAE2-A75FA3C81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703918A-9C7D-5AE3-9786-1AD113C6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01/02/2024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A6EC15F-297C-7321-7A5C-139B2AA2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447984D-9E44-4B3C-B246-EBD8AD4C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321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4AD14-C07D-7375-F0B5-205277A3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5E3AB63-A8A0-DD89-2A3E-76204CE8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9456114-287E-C359-6E3B-DC9E2229B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B63CC82-42AF-099D-BDA1-289F4D782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A771A77-D48D-0531-893D-EA6AE0EB9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8137DB1-0E0A-2C16-7818-89F8DE32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01/02/2024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AEC02AF-0599-97D7-0A7E-D38C68DC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835E6C7-FBAF-BA21-3160-5FD33E63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486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F29E3-2240-D3CA-1A24-C2B8F7B9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DB82016-56A0-8984-DA4C-91FFD13E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01/02/2024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B084312-AEBD-5E61-C390-223B1494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716126B-4E90-FAFC-3FC7-004A9DC7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003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32E7BEB-832B-BAC5-8378-7A658972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01/02/2024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54F3DF5-663E-CD00-7F43-4FF64068A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F142B65-7E2F-E8BC-26A1-3F9E8E67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757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EA906-EE78-5B45-CC2E-E946E31F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B9AFC3-B31B-0C04-E414-A54FF9A4B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8228E35-41FE-658D-86B0-2ACCCAA13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61BA75D-57D6-2ABA-889B-2D0F6DC2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01/02/2024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3FF5773-C986-04D2-1DBD-741831CB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77F2DF2-B603-726F-F40A-88DD3F50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463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713D0-AEEE-7BD0-15CD-90A1FAA9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2AEFA75-FD0F-F999-0FE2-B053A1B14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C84B7FF-5D7C-4201-D694-88F9AA25E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B7AC7B7-328D-1632-238F-1720E83E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01/02/2024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E6294D2-90BF-D7AE-944C-A82BF70E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84E7703-6663-D136-FD74-1E37D1C6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126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2CA9FB3-9EE1-155B-909B-FE99BBC1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3FC9736-1A89-4265-CB8C-6CBA629C6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41109A8-6A8A-20B6-3CB6-0E2B3ED90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0FDA9-EC3C-40BC-95B9-55D7C98288E3}" type="datetimeFigureOut">
              <a:rPr lang="pt-PT" smtClean="0"/>
              <a:t>01/02/2024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0E9299B-74D7-1C23-902F-E80230F0E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D9C760-958E-5C25-3417-EABB85BBF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22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41CCE345-AD6B-68BF-0556-88213C929DD7}"/>
              </a:ext>
            </a:extLst>
          </p:cNvPr>
          <p:cNvGrpSpPr/>
          <p:nvPr/>
        </p:nvGrpSpPr>
        <p:grpSpPr>
          <a:xfrm>
            <a:off x="3284035" y="1"/>
            <a:ext cx="5625141" cy="6857999"/>
            <a:chOff x="3284035" y="1"/>
            <a:chExt cx="5625141" cy="685799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81EA591-8514-052A-C069-24DABDA011CD}"/>
                </a:ext>
              </a:extLst>
            </p:cNvPr>
            <p:cNvSpPr/>
            <p:nvPr/>
          </p:nvSpPr>
          <p:spPr>
            <a:xfrm>
              <a:off x="3284035" y="1"/>
              <a:ext cx="5623930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" name="Imagem 1" descr="Uma imagem com Porta-chaves&#10;&#10;Descrição gerada automaticamente">
              <a:extLst>
                <a:ext uri="{FF2B5EF4-FFF2-40B4-BE49-F238E27FC236}">
                  <a16:creationId xmlns:a16="http://schemas.microsoft.com/office/drawing/2014/main" id="{3B8EE8CA-8C61-6D52-16CE-19CEC8B8B8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536" b="22112"/>
            <a:stretch/>
          </p:blipFill>
          <p:spPr>
            <a:xfrm>
              <a:off x="3284035" y="1763485"/>
              <a:ext cx="5625141" cy="33310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102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Porta-chaves&#10;&#10;Descrição gerada automaticamente">
            <a:extLst>
              <a:ext uri="{FF2B5EF4-FFF2-40B4-BE49-F238E27FC236}">
                <a16:creationId xmlns:a16="http://schemas.microsoft.com/office/drawing/2014/main" id="{6D33B9EE-3337-AF39-8F7B-AA049BEED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132" y="-226219"/>
            <a:ext cx="5845735" cy="73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8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Martinho</dc:creator>
  <cp:lastModifiedBy>Tiago Martinho</cp:lastModifiedBy>
  <cp:revision>4</cp:revision>
  <dcterms:created xsi:type="dcterms:W3CDTF">2023-12-14T16:12:53Z</dcterms:created>
  <dcterms:modified xsi:type="dcterms:W3CDTF">2024-02-01T01:17:04Z</dcterms:modified>
</cp:coreProperties>
</file>