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4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655E66-361C-C758-51A8-8E50061677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AB0BB52-62D2-EFBA-CD3B-03698DC1F8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2AAA109-3FE4-C963-2A25-D21966C44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0FDA9-EC3C-40BC-95B9-55D7C98288E3}" type="datetimeFigureOut">
              <a:rPr lang="pt-PT" smtClean="0"/>
              <a:t>28/01/2024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5617A96-B23E-5495-E25A-373B7FCC9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D46739C-9608-97EC-5E0D-BEA34386F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2250D-4B64-4573-9263-BB027EC41A8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33122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926B26-60DC-0CD3-10E4-F330B7CEA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E033995D-74EB-9D4D-FF59-FE4A7F9B9B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CB1A8E0-20EC-2BB4-0011-16294B001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0FDA9-EC3C-40BC-95B9-55D7C98288E3}" type="datetimeFigureOut">
              <a:rPr lang="pt-PT" smtClean="0"/>
              <a:t>28/01/2024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D2E01E3-8D1C-B21B-D314-EF8E62EC8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98DF00D-249F-1ECC-E4F2-7E450CE76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2250D-4B64-4573-9263-BB027EC41A8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18027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F7CA13D-1F0B-195A-BF8D-DA4329ADA4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85864C58-077E-6C67-96A6-B028FD2500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7A34936-607A-87AE-9356-AF1B6DE26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0FDA9-EC3C-40BC-95B9-55D7C98288E3}" type="datetimeFigureOut">
              <a:rPr lang="pt-PT" smtClean="0"/>
              <a:t>28/01/2024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F2DB13D-3DD2-FCFC-E373-20152BB36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3E0C1BE-2178-EC3D-678E-3A6B28E40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2250D-4B64-4573-9263-BB027EC41A8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05009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9EEDDA-0AFC-D055-9FAA-17AB2B4E1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EAEF3C6-FF98-89D5-F86F-080909D9B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63EA78B-7360-E36A-0A73-5D8BC0336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0FDA9-EC3C-40BC-95B9-55D7C98288E3}" type="datetimeFigureOut">
              <a:rPr lang="pt-PT" smtClean="0"/>
              <a:t>28/01/2024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37441AB-23CD-28C3-156D-20CA0C8C9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3D55B54-B25A-A523-341E-6A7062138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2250D-4B64-4573-9263-BB027EC41A8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16701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BBACBE-A812-EFCF-93BF-B3ED2AE9E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E23C0AA8-0ECC-0FC2-E955-23DFE0906C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1E8A571-8B7D-3E6E-49EE-D7AABBAA7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0FDA9-EC3C-40BC-95B9-55D7C98288E3}" type="datetimeFigureOut">
              <a:rPr lang="pt-PT" smtClean="0"/>
              <a:t>28/01/2024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B86294B-6647-B0B0-56B2-A6D851806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DE14E1D-C8E6-146D-A79E-FF638C26F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2250D-4B64-4573-9263-BB027EC41A8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24267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2D251E-E4E1-7486-1475-8336792B7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807CA42-278D-BA22-D998-F31024691B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6E72ADB4-B263-6A22-EAE2-A75FA3C811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3703918A-9C7D-5AE3-9786-1AD113C64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0FDA9-EC3C-40BC-95B9-55D7C98288E3}" type="datetimeFigureOut">
              <a:rPr lang="pt-PT" smtClean="0"/>
              <a:t>28/01/2024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9A6EC15F-297C-7321-7A5C-139B2AA20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5447984D-9E44-4B3C-B246-EBD8AD4C9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2250D-4B64-4573-9263-BB027EC41A8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23214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4AD14-C07D-7375-F0B5-205277A3C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F5E3AB63-A8A0-DD89-2A3E-76204CE82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09456114-287E-C359-6E3B-DC9E2229B9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DB63CC82-42AF-099D-BDA1-289F4D7822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EA771A77-D48D-0531-893D-EA6AE0EB98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08137DB1-0E0A-2C16-7818-89F8DE324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0FDA9-EC3C-40BC-95B9-55D7C98288E3}" type="datetimeFigureOut">
              <a:rPr lang="pt-PT" smtClean="0"/>
              <a:t>28/01/2024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EAEC02AF-0599-97D7-0A7E-D38C68DC7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9835E6C7-FBAF-BA21-3160-5FD33E631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2250D-4B64-4573-9263-BB027EC41A8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14861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9F29E3-2240-D3CA-1A24-C2B8F7B9C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ADB82016-56A0-8984-DA4C-91FFD13E5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0FDA9-EC3C-40BC-95B9-55D7C98288E3}" type="datetimeFigureOut">
              <a:rPr lang="pt-PT" smtClean="0"/>
              <a:t>28/01/2024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1B084312-AEBD-5E61-C390-223B14941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1716126B-4E90-FAFC-3FC7-004A9DC7D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2250D-4B64-4573-9263-BB027EC41A8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4003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B32E7BEB-832B-BAC5-8378-7A658972A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0FDA9-EC3C-40BC-95B9-55D7C98288E3}" type="datetimeFigureOut">
              <a:rPr lang="pt-PT" smtClean="0"/>
              <a:t>28/01/2024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454F3DF5-663E-CD00-7F43-4FF64068A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0F142B65-7E2F-E8BC-26A1-3F9E8E674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2250D-4B64-4573-9263-BB027EC41A8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47576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6EA906-EE78-5B45-CC2E-E946E31FE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0B9AFC3-B31B-0C04-E414-A54FF9A4B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38228E35-41FE-658D-86B0-2ACCCAA13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061BA75D-57D6-2ABA-889B-2D0F6DC2B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0FDA9-EC3C-40BC-95B9-55D7C98288E3}" type="datetimeFigureOut">
              <a:rPr lang="pt-PT" smtClean="0"/>
              <a:t>28/01/2024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23FF5773-C986-04D2-1DBD-741831CBA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577F2DF2-B603-726F-F40A-88DD3F508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2250D-4B64-4573-9263-BB027EC41A8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64636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8713D0-AEEE-7BD0-15CD-90A1FAA99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F2AEFA75-FD0F-F999-0FE2-B053A1B149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3C84B7FF-5D7C-4201-D694-88F9AA25E3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0B7AC7B7-328D-1632-238F-1720E83E2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0FDA9-EC3C-40BC-95B9-55D7C98288E3}" type="datetimeFigureOut">
              <a:rPr lang="pt-PT" smtClean="0"/>
              <a:t>28/01/2024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AE6294D2-90BF-D7AE-944C-A82BF70E2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684E7703-6663-D136-FD74-1E37D1C60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2250D-4B64-4573-9263-BB027EC41A8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51262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92CA9FB3-9EE1-155B-909B-FE99BBC17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43FC9736-1A89-4265-CB8C-6CBA629C68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41109A8-6A8A-20B6-3CB6-0E2B3ED90F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0FDA9-EC3C-40BC-95B9-55D7C98288E3}" type="datetimeFigureOut">
              <a:rPr lang="pt-PT" smtClean="0"/>
              <a:t>28/01/2024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0E9299B-74D7-1C23-902F-E80230F0E5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CD9C760-958E-5C25-3417-EABB85BBFD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2250D-4B64-4573-9263-BB027EC41A8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36226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Agrupar 11">
            <a:extLst>
              <a:ext uri="{FF2B5EF4-FFF2-40B4-BE49-F238E27FC236}">
                <a16:creationId xmlns:a16="http://schemas.microsoft.com/office/drawing/2014/main" id="{D4BCF605-8363-C540-7276-F2B403134B95}"/>
              </a:ext>
            </a:extLst>
          </p:cNvPr>
          <p:cNvGrpSpPr/>
          <p:nvPr/>
        </p:nvGrpSpPr>
        <p:grpSpPr>
          <a:xfrm>
            <a:off x="3284035" y="1"/>
            <a:ext cx="5623930" cy="6857999"/>
            <a:chOff x="3284035" y="1"/>
            <a:chExt cx="5623930" cy="6857999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581EA591-8514-052A-C069-24DABDA011CD}"/>
                </a:ext>
              </a:extLst>
            </p:cNvPr>
            <p:cNvSpPr/>
            <p:nvPr/>
          </p:nvSpPr>
          <p:spPr>
            <a:xfrm>
              <a:off x="3284035" y="1"/>
              <a:ext cx="5623930" cy="6857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pic>
          <p:nvPicPr>
            <p:cNvPr id="10" name="Imagem 9" descr="Uma imagem com pessoa, vestuário, sapatos, roupa desportiva&#10;&#10;Descrição gerada automaticamente">
              <a:extLst>
                <a:ext uri="{FF2B5EF4-FFF2-40B4-BE49-F238E27FC236}">
                  <a16:creationId xmlns:a16="http://schemas.microsoft.com/office/drawing/2014/main" id="{374DBAE6-5993-4FFA-482A-E6C4CA8082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4815"/>
            <a:stretch/>
          </p:blipFill>
          <p:spPr>
            <a:xfrm>
              <a:off x="3451311" y="1604973"/>
              <a:ext cx="5289378" cy="36480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31026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Agrupar 7">
            <a:extLst>
              <a:ext uri="{FF2B5EF4-FFF2-40B4-BE49-F238E27FC236}">
                <a16:creationId xmlns:a16="http://schemas.microsoft.com/office/drawing/2014/main" id="{B8637F4D-7442-966D-EA1E-C469F7D1A480}"/>
              </a:ext>
            </a:extLst>
          </p:cNvPr>
          <p:cNvGrpSpPr/>
          <p:nvPr/>
        </p:nvGrpSpPr>
        <p:grpSpPr>
          <a:xfrm>
            <a:off x="3284035" y="1"/>
            <a:ext cx="5623930" cy="6857999"/>
            <a:chOff x="3284035" y="1"/>
            <a:chExt cx="5623930" cy="6857999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581EA591-8514-052A-C069-24DABDA011CD}"/>
                </a:ext>
              </a:extLst>
            </p:cNvPr>
            <p:cNvSpPr/>
            <p:nvPr/>
          </p:nvSpPr>
          <p:spPr>
            <a:xfrm>
              <a:off x="3284035" y="1"/>
              <a:ext cx="5623930" cy="6857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pic>
          <p:nvPicPr>
            <p:cNvPr id="7" name="Imagem 6" descr="Uma imagem com relva, ar livre, planta, Equipamento desportivo&#10;&#10;Descrição gerada automaticamente">
              <a:extLst>
                <a:ext uri="{FF2B5EF4-FFF2-40B4-BE49-F238E27FC236}">
                  <a16:creationId xmlns:a16="http://schemas.microsoft.com/office/drawing/2014/main" id="{17887F76-92F2-4305-C690-3D6D806B33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956" b="89956" l="1333" r="97778">
                          <a14:foregroundMark x1="71333" y1="41867" x2="97444" y2="48444"/>
                          <a14:foregroundMark x1="97444" y1="48444" x2="97778" y2="48533"/>
                          <a14:foregroundMark x1="10444" y1="60000" x2="50111" y2="54044"/>
                          <a14:foregroundMark x1="44556" y1="52000" x2="46667" y2="50222"/>
                          <a14:foregroundMark x1="8778" y1="56978" x2="9333" y2="55111"/>
                          <a14:foregroundMark x1="48778" y1="51200" x2="49889" y2="52089"/>
                          <a14:foregroundMark x1="60333" y1="46844" x2="54889" y2="47111"/>
                          <a14:foregroundMark x1="52029" y1="42934" x2="50333" y2="40533"/>
                          <a14:foregroundMark x1="53610" y1="45171" x2="52032" y2="42938"/>
                          <a14:foregroundMark x1="54976" y1="35003" x2="55333" y2="34578"/>
                          <a14:foregroundMark x1="50333" y1="40533" x2="51685" y2="38923"/>
                          <a14:foregroundMark x1="58526" y1="34251" x2="64000" y2="33689"/>
                          <a14:foregroundMark x1="55333" y1="34578" x2="55696" y2="34541"/>
                          <a14:foregroundMark x1="66751" y1="40037" x2="66889" y2="40356"/>
                          <a14:foregroundMark x1="64000" y1="33689" x2="67725" y2="42284"/>
                          <a14:foregroundMark x1="66889" y1="40356" x2="61667" y2="46311"/>
                          <a14:foregroundMark x1="61667" y1="46311" x2="59667" y2="46489"/>
                          <a14:foregroundMark x1="12301" y1="74089" x2="12111" y2="74489"/>
                          <a14:foregroundMark x1="13957" y1="70601" x2="13733" y2="71073"/>
                          <a14:foregroundMark x1="15444" y1="67467" x2="14419" y2="69628"/>
                          <a14:foregroundMark x1="8371" y1="74851" x2="2000" y2="75467"/>
                          <a14:foregroundMark x1="12111" y1="74489" x2="11501" y2="74548"/>
                          <a14:foregroundMark x1="3667" y1="61867" x2="1333" y2="62489"/>
                          <a14:foregroundMark x1="50778" y1="39022" x2="54222" y2="34311"/>
                          <a14:foregroundMark x1="51667" y1="36711" x2="54333" y2="34311"/>
                          <a14:foregroundMark x1="51333" y1="36711" x2="53889" y2="34578"/>
                          <a14:foregroundMark x1="5889" y1="76622" x2="15000" y2="72444"/>
                          <a14:foregroundMark x1="15000" y1="72444" x2="15444" y2="71733"/>
                          <a14:backgroundMark x1="61556" y1="34667" x2="64444" y2="40711"/>
                          <a14:backgroundMark x1="63222" y1="43822" x2="65444" y2="42044"/>
                          <a14:backgroundMark x1="53889" y1="43822" x2="52889" y2="40000"/>
                          <a14:backgroundMark x1="52667" y1="41511" x2="54889" y2="36356"/>
                          <a14:backgroundMark x1="52667" y1="37244" x2="58111" y2="34933"/>
                          <a14:backgroundMark x1="10444" y1="72889" x2="13889" y2="66844"/>
                          <a14:backgroundMark x1="13667" y1="71022" x2="7778" y2="74400"/>
                          <a14:backgroundMark x1="95889" y1="60978" x2="99889" y2="60711"/>
                          <a14:backgroundMark x1="50222" y1="60356" x2="51000" y2="58756"/>
                          <a14:backgroundMark x1="49444" y1="60978" x2="51000" y2="59289"/>
                          <a14:backgroundMark x1="54667" y1="44711" x2="52222" y2="40533"/>
                          <a14:backgroundMark x1="54111" y1="44178" x2="52778" y2="42667"/>
                          <a14:backgroundMark x1="53556" y1="44000" x2="52333" y2="42578"/>
                          <a14:backgroundMark x1="5333" y1="59022" x2="8778" y2="53956"/>
                          <a14:backgroundMark x1="14000" y1="69511" x2="13556" y2="7048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660" b="18096"/>
            <a:stretch/>
          </p:blipFill>
          <p:spPr>
            <a:xfrm>
              <a:off x="3284035" y="1870786"/>
              <a:ext cx="5623930" cy="36727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54383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0</Words>
  <Application>Microsoft Office PowerPoint</Application>
  <PresentationFormat>Ecrã Panorâmico</PresentationFormat>
  <Paragraphs>0</Paragraphs>
  <Slides>2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Tiago Martinho</dc:creator>
  <cp:lastModifiedBy>Tiago Martinho</cp:lastModifiedBy>
  <cp:revision>2</cp:revision>
  <dcterms:created xsi:type="dcterms:W3CDTF">2023-12-14T16:12:53Z</dcterms:created>
  <dcterms:modified xsi:type="dcterms:W3CDTF">2024-01-28T01:42:45Z</dcterms:modified>
</cp:coreProperties>
</file>