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55E66-361C-C758-51A8-8E5006167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B0BB52-62D2-EFBA-CD3B-03698DC1F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2AAA109-3FE4-C963-2A25-D21966C4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617A96-B23E-5495-E25A-373B7FCC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D46739C-9608-97EC-5E0D-BEA34386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312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26B26-60DC-0CD3-10E4-F330B7CE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033995D-74EB-9D4D-FF59-FE4A7F9B9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B1A8E0-20EC-2BB4-0011-16294B00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2E01E3-8D1C-B21B-D314-EF8E62EC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8DF00D-249F-1ECC-E4F2-7E450CE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802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7CA13D-1F0B-195A-BF8D-DA4329ADA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5864C58-077E-6C67-96A6-B028FD250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7A34936-607A-87AE-9356-AF1B6DE2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F2DB13D-3DD2-FCFC-E373-20152BB3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3E0C1BE-2178-EC3D-678E-3A6B28E4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500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EEDDA-0AFC-D055-9FAA-17AB2B4E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AEF3C6-FF98-89D5-F86F-080909D9B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3EA78B-7360-E36A-0A73-5D8BC033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7441AB-23CD-28C3-156D-20CA0C8C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D55B54-B25A-A523-341E-6A706213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670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BACBE-A812-EFCF-93BF-B3ED2AE9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23C0AA8-0ECC-0FC2-E955-23DFE0906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E8A571-8B7D-3E6E-49EE-D7AABBAA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86294B-6647-B0B0-56B2-A6D85180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E14E1D-C8E6-146D-A79E-FF638C26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426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D251E-E4E1-7486-1475-8336792B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07CA42-278D-BA22-D998-F3102469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E72ADB4-B263-6A22-EAE2-A75FA3C81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703918A-9C7D-5AE3-9786-1AD113C6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A6EC15F-297C-7321-7A5C-139B2AA2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447984D-9E44-4B3C-B246-EBD8AD4C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32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4AD14-C07D-7375-F0B5-205277A3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5E3AB63-A8A0-DD89-2A3E-76204CE8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9456114-287E-C359-6E3B-DC9E2229B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B63CC82-42AF-099D-BDA1-289F4D782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A771A77-D48D-0531-893D-EA6AE0EB9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8137DB1-0E0A-2C16-7818-89F8DE32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AEC02AF-0599-97D7-0A7E-D38C68DC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835E6C7-FBAF-BA21-3160-5FD33E63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486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F29E3-2240-D3CA-1A24-C2B8F7B9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DB82016-56A0-8984-DA4C-91FFD13E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B084312-AEBD-5E61-C390-223B1494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716126B-4E90-FAFC-3FC7-004A9DC7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003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32E7BEB-832B-BAC5-8378-7A658972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54F3DF5-663E-CD00-7F43-4FF64068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F142B65-7E2F-E8BC-26A1-3F9E8E67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75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EA906-EE78-5B45-CC2E-E946E31F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B9AFC3-B31B-0C04-E414-A54FF9A4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8228E35-41FE-658D-86B0-2ACCCAA13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61BA75D-57D6-2ABA-889B-2D0F6DC2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FF5773-C986-04D2-1DBD-741831CB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77F2DF2-B603-726F-F40A-88DD3F50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463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713D0-AEEE-7BD0-15CD-90A1FAA9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2AEFA75-FD0F-F999-0FE2-B053A1B14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C84B7FF-5D7C-4201-D694-88F9AA25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B7AC7B7-328D-1632-238F-1720E83E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E6294D2-90BF-D7AE-944C-A82BF70E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84E7703-6663-D136-FD74-1E37D1C6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126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2CA9FB3-9EE1-155B-909B-FE99BBC1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3FC9736-1A89-4265-CB8C-6CBA629C6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1109A8-6A8A-20B6-3CB6-0E2B3ED90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FDA9-EC3C-40BC-95B9-55D7C98288E3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E9299B-74D7-1C23-902F-E80230F0E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D9C760-958E-5C25-3417-EABB85BBF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22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2A9334DC-AD58-669F-E446-F26646C6DEB4}"/>
              </a:ext>
            </a:extLst>
          </p:cNvPr>
          <p:cNvGrpSpPr/>
          <p:nvPr/>
        </p:nvGrpSpPr>
        <p:grpSpPr>
          <a:xfrm>
            <a:off x="3284035" y="1"/>
            <a:ext cx="5623930" cy="6857999"/>
            <a:chOff x="3284035" y="1"/>
            <a:chExt cx="5623930" cy="685799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81EA591-8514-052A-C069-24DABDA011CD}"/>
                </a:ext>
              </a:extLst>
            </p:cNvPr>
            <p:cNvSpPr/>
            <p:nvPr/>
          </p:nvSpPr>
          <p:spPr>
            <a:xfrm>
              <a:off x="3284035" y="1"/>
              <a:ext cx="562393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5" name="Imagem 4" descr="Uma imagem com Acessório de moda, Tricotar, chapéu, interior&#10;&#10;Descrição gerada automaticamente">
              <a:extLst>
                <a:ext uri="{FF2B5EF4-FFF2-40B4-BE49-F238E27FC236}">
                  <a16:creationId xmlns:a16="http://schemas.microsoft.com/office/drawing/2014/main" id="{DA931176-C24D-4816-D602-72C5CAE4FE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5723" b="86768" l="4948" r="96875">
                          <a14:foregroundMark x1="22526" y1="26221" x2="41602" y2="24707"/>
                          <a14:foregroundMark x1="41602" y1="24707" x2="68815" y2="28320"/>
                          <a14:foregroundMark x1="68815" y1="28320" x2="81641" y2="39160"/>
                          <a14:foregroundMark x1="81641" y1="39160" x2="85286" y2="63428"/>
                          <a14:foregroundMark x1="85286" y1="63428" x2="65430" y2="75977"/>
                          <a14:foregroundMark x1="65430" y1="75977" x2="38477" y2="80566"/>
                          <a14:foregroundMark x1="38477" y1="80566" x2="19987" y2="73682"/>
                          <a14:foregroundMark x1="19987" y1="73682" x2="11589" y2="34717"/>
                          <a14:foregroundMark x1="11589" y1="34717" x2="13477" y2="29346"/>
                          <a14:foregroundMark x1="22526" y1="47852" x2="36849" y2="63184"/>
                          <a14:foregroundMark x1="36849" y1="63184" x2="36849" y2="63184"/>
                          <a14:foregroundMark x1="40104" y1="55029" x2="12565" y2="47412"/>
                          <a14:foregroundMark x1="12565" y1="47412" x2="12565" y2="47266"/>
                          <a14:foregroundMark x1="20898" y1="54639" x2="45573" y2="60889"/>
                          <a14:foregroundMark x1="24349" y1="44727" x2="16992" y2="52588"/>
                          <a14:foregroundMark x1="16992" y1="52588" x2="14193" y2="61182"/>
                          <a14:foregroundMark x1="12891" y1="54785" x2="13086" y2="68799"/>
                          <a14:foregroundMark x1="7813" y1="53955" x2="12370" y2="72168"/>
                          <a14:foregroundMark x1="10938" y1="76660" x2="36328" y2="81592"/>
                          <a14:foregroundMark x1="49544" y1="81689" x2="82096" y2="65820"/>
                          <a14:foregroundMark x1="82096" y1="65820" x2="89258" y2="58740"/>
                          <a14:foregroundMark x1="89258" y1="58740" x2="90495" y2="45313"/>
                          <a14:foregroundMark x1="90495" y1="45313" x2="86523" y2="32715"/>
                          <a14:foregroundMark x1="86523" y1="32715" x2="68750" y2="26025"/>
                          <a14:foregroundMark x1="68750" y1="26025" x2="15820" y2="21289"/>
                          <a14:foregroundMark x1="15820" y1="21289" x2="8008" y2="37744"/>
                          <a14:foregroundMark x1="8008" y1="37744" x2="11003" y2="79004"/>
                          <a14:foregroundMark x1="11003" y1="79004" x2="30599" y2="83838"/>
                          <a14:foregroundMark x1="30599" y1="83838" x2="41732" y2="84082"/>
                          <a14:foregroundMark x1="41732" y1="84082" x2="49935" y2="82129"/>
                          <a14:foregroundMark x1="35417" y1="85254" x2="8398" y2="85107"/>
                          <a14:foregroundMark x1="10156" y1="86865" x2="27409" y2="86768"/>
                          <a14:foregroundMark x1="94531" y1="52881" x2="93555" y2="40332"/>
                          <a14:foregroundMark x1="93555" y1="40332" x2="77865" y2="24023"/>
                          <a14:foregroundMark x1="96159" y1="42676" x2="97070" y2="47168"/>
                          <a14:foregroundMark x1="37760" y1="17773" x2="11914" y2="19092"/>
                          <a14:foregroundMark x1="11914" y1="19092" x2="7292" y2="25391"/>
                          <a14:foregroundMark x1="7292" y1="25391" x2="8398" y2="50000"/>
                          <a14:foregroundMark x1="35221" y1="15869" x2="4948" y2="19678"/>
                          <a14:foregroundMark x1="4948" y1="19678" x2="5664" y2="33545"/>
                          <a14:foregroundMark x1="5664" y1="16943" x2="17643" y2="17920"/>
                          <a14:foregroundMark x1="17643" y1="17920" x2="26758" y2="15723"/>
                          <a14:foregroundMark x1="26758" y1="15723" x2="34701" y2="1669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59" b="6936"/>
            <a:stretch/>
          </p:blipFill>
          <p:spPr>
            <a:xfrm rot="16200000">
              <a:off x="4231266" y="1390090"/>
              <a:ext cx="3729469" cy="4077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1026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Martinho</dc:creator>
  <cp:lastModifiedBy>Tiago Martinho</cp:lastModifiedBy>
  <cp:revision>5</cp:revision>
  <dcterms:created xsi:type="dcterms:W3CDTF">2023-12-14T16:12:53Z</dcterms:created>
  <dcterms:modified xsi:type="dcterms:W3CDTF">2024-04-09T13:26:47Z</dcterms:modified>
</cp:coreProperties>
</file>