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8237-97F4-44BA-AF3B-73AA252DDA6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FC41-B421-4AAB-8CFE-796CB58A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7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CA0A-0C24-4C45-A02D-9D0B86CB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AFAA7-EE70-459F-89AD-9C2765A97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9927-33B4-4ECD-B02C-C2265B8E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2F54-F74F-4EAA-820F-C08F07FF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F7F6-227F-49CF-802C-34A7C7EA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95B5-A610-476C-9907-957ACB6A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72FB-E0F9-4BCA-A2A8-32A7D995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D1E8-5A1E-44A8-9D07-B03EC983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018A-653E-4ED3-BD54-ADE89E70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0122-BAC4-48D8-8EE8-BD74BB8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BF90-1E83-4ABF-A349-AA26B0D8B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B11C-5072-4246-BF0A-95C127EC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D830-1099-4F6A-93DA-708AEA15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9DE5-A216-4965-AAC6-3DE65119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003B-139A-4ABD-ABC0-5450A665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5334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C656-9985-4312-9EEB-6E9F89DB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4CD-957D-4970-942D-C65FCAF8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1CCD-B97C-4FA5-BB7C-CBF2F48C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6DAB-3FB5-4B63-8437-FB5B425F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4DAE-2960-461A-854F-D34D394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DF84-1AFD-47B1-B2B2-E5DF1229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12EA-A256-49FE-B48E-5BD86EB3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BA80-7F76-4234-8310-A7AEE5BE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C7BE-3CF0-47B2-92C3-773B98B6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0CA2-FEA1-4126-8DDD-9D8EA419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6FD7-1B59-48E5-8AAA-74F79D0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54B9-07E9-4D89-A97C-B22CAC56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BA2E-C3C3-4098-AFBD-30ABD2CB9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621F7-FE68-43E0-99B5-821FAEB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71EED-EDC0-4F68-8249-BD32E9C1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15D5-FE4F-4ADB-828D-0D3E012A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C595-A502-4F91-8030-DCD6288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5D06-479A-42B2-9231-91762A20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93A7-7EAC-437F-B756-8BA324AD6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4C08-FF56-4EDF-B777-8F1F642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014C6-608F-4E15-9A48-CD05D0DD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DD97C-D6D0-4430-BCBA-B88AD42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82459-B1CD-416D-866E-660F96D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3CE6B-FA3C-4561-BAB5-8BF0CB33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3966-60CA-4F62-8B85-DEDB9DA4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A8B1D-4E6B-43E3-8032-05229AC1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0B1B-14D6-4424-9754-D797178A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D03C4-33E5-4575-86B8-C74F982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4F22D-41EB-415A-94ED-27A82D11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CC240-D96A-4914-B732-FA06E203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1EE16-3D29-4AB7-9F41-F183E8B7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4599-B19C-4895-B5CE-C13FCED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D8F-3A7F-468F-854E-DBF6484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B386-A455-4B2D-902C-AA09ADC0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110A-A799-463C-9C27-3113653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28C6D-8A1E-422E-A4E4-E0716FE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86C6-5CD7-4086-9F00-7BA66BD2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447-C741-4E55-BD23-412D3BC2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C40EB-6AE9-4222-88D1-B2F64588A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5CFEE-B984-4C36-9F9A-41DAF9DA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3EF0-D572-463D-A7C4-C081337D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050A-A5F4-4C8C-954F-7F12753D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C00E-03CC-4EA2-B188-D2A24CB6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F4DB1-38B7-4CD2-BF8D-5B325450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0C32-7C0C-4EC5-8C9B-AAB9B639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CD25-2903-4FC8-B6C6-16D86D607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24F9-5BAE-4167-80D1-795AF6C8BA0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B99B-6C38-4D0B-9AE7-31BC343A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F43B-9D13-4521-8DD7-491D54FB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9C21-F378-4181-8853-FFCACF48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dirty="0"/>
              <a:t>esults</a:t>
            </a:r>
          </a:p>
        </p:txBody>
      </p:sp>
      <p:sp>
        <p:nvSpPr>
          <p:cNvPr id="149" name="typical input"/>
          <p:cNvSpPr txBox="1"/>
          <p:nvPr/>
        </p:nvSpPr>
        <p:spPr>
          <a:xfrm>
            <a:off x="3041126" y="5175390"/>
            <a:ext cx="907491" cy="271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r>
              <a:rPr sz="1296" dirty="0"/>
              <a:t>typical input</a:t>
            </a:r>
          </a:p>
        </p:txBody>
      </p:sp>
      <p:sp>
        <p:nvSpPr>
          <p:cNvPr id="150" name="spectrum"/>
          <p:cNvSpPr txBox="1"/>
          <p:nvPr/>
        </p:nvSpPr>
        <p:spPr>
          <a:xfrm>
            <a:off x="3115459" y="5613460"/>
            <a:ext cx="785470" cy="271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r>
              <a:rPr sz="1296" dirty="0"/>
              <a:t>spectrum  </a:t>
            </a:r>
          </a:p>
        </p:txBody>
      </p:sp>
      <p:sp>
        <p:nvSpPr>
          <p:cNvPr id="151" name="typical output"/>
          <p:cNvSpPr txBox="1"/>
          <p:nvPr/>
        </p:nvSpPr>
        <p:spPr>
          <a:xfrm>
            <a:off x="7652984" y="5175389"/>
            <a:ext cx="1013289" cy="271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r>
              <a:rPr sz="1296" dirty="0"/>
              <a:t>typical output</a:t>
            </a:r>
          </a:p>
        </p:txBody>
      </p:sp>
      <p:sp>
        <p:nvSpPr>
          <p:cNvPr id="153" name="1*5 vector"/>
          <p:cNvSpPr txBox="1"/>
          <p:nvPr/>
        </p:nvSpPr>
        <p:spPr>
          <a:xfrm>
            <a:off x="7825887" y="5613460"/>
            <a:ext cx="790279" cy="271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r>
              <a:rPr sz="1296" dirty="0"/>
              <a:t>1*5 vector</a:t>
            </a:r>
          </a:p>
        </p:txBody>
      </p:sp>
      <p:sp>
        <p:nvSpPr>
          <p:cNvPr id="154" name="Line"/>
          <p:cNvSpPr/>
          <p:nvPr/>
        </p:nvSpPr>
        <p:spPr>
          <a:xfrm>
            <a:off x="5436587" y="5592987"/>
            <a:ext cx="1223391" cy="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4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96595-BD82-4E63-BBF5-2154055FB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70" y="600860"/>
            <a:ext cx="3102451" cy="231714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988A29-0521-47E5-A94D-A8C6786FA5BB}"/>
              </a:ext>
            </a:extLst>
          </p:cNvPr>
          <p:cNvGraphicFramePr>
            <a:graphicFrameLocks noGrp="1"/>
          </p:cNvGraphicFramePr>
          <p:nvPr/>
        </p:nvGraphicFramePr>
        <p:xfrm>
          <a:off x="3996444" y="2900438"/>
          <a:ext cx="6242562" cy="21289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9580">
                  <a:extLst>
                    <a:ext uri="{9D8B030D-6E8A-4147-A177-3AD203B41FA5}">
                      <a16:colId xmlns:a16="http://schemas.microsoft.com/office/drawing/2014/main" val="3204472882"/>
                    </a:ext>
                  </a:extLst>
                </a:gridCol>
                <a:gridCol w="962887">
                  <a:extLst>
                    <a:ext uri="{9D8B030D-6E8A-4147-A177-3AD203B41FA5}">
                      <a16:colId xmlns:a16="http://schemas.microsoft.com/office/drawing/2014/main" val="738637579"/>
                    </a:ext>
                  </a:extLst>
                </a:gridCol>
                <a:gridCol w="851784">
                  <a:extLst>
                    <a:ext uri="{9D8B030D-6E8A-4147-A177-3AD203B41FA5}">
                      <a16:colId xmlns:a16="http://schemas.microsoft.com/office/drawing/2014/main" val="4123360401"/>
                    </a:ext>
                  </a:extLst>
                </a:gridCol>
                <a:gridCol w="703648">
                  <a:extLst>
                    <a:ext uri="{9D8B030D-6E8A-4147-A177-3AD203B41FA5}">
                      <a16:colId xmlns:a16="http://schemas.microsoft.com/office/drawing/2014/main" val="1067184160"/>
                    </a:ext>
                  </a:extLst>
                </a:gridCol>
                <a:gridCol w="657356">
                  <a:extLst>
                    <a:ext uri="{9D8B030D-6E8A-4147-A177-3AD203B41FA5}">
                      <a16:colId xmlns:a16="http://schemas.microsoft.com/office/drawing/2014/main" val="2878263834"/>
                    </a:ext>
                  </a:extLst>
                </a:gridCol>
                <a:gridCol w="648096">
                  <a:extLst>
                    <a:ext uri="{9D8B030D-6E8A-4147-A177-3AD203B41FA5}">
                      <a16:colId xmlns:a16="http://schemas.microsoft.com/office/drawing/2014/main" val="4090628399"/>
                    </a:ext>
                  </a:extLst>
                </a:gridCol>
                <a:gridCol w="659670">
                  <a:extLst>
                    <a:ext uri="{9D8B030D-6E8A-4147-A177-3AD203B41FA5}">
                      <a16:colId xmlns:a16="http://schemas.microsoft.com/office/drawing/2014/main" val="1183528067"/>
                    </a:ext>
                  </a:extLst>
                </a:gridCol>
                <a:gridCol w="1129541">
                  <a:extLst>
                    <a:ext uri="{9D8B030D-6E8A-4147-A177-3AD203B41FA5}">
                      <a16:colId xmlns:a16="http://schemas.microsoft.com/office/drawing/2014/main" val="373905244"/>
                    </a:ext>
                  </a:extLst>
                </a:gridCol>
              </a:tblGrid>
              <a:tr h="32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Truth/Prediction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Top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Bottom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Top Spacer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Bottom Spacer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Angle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normalized 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1009913611"/>
                  </a:ext>
                </a:extLst>
              </a:tr>
              <a:tr h="1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Set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1,200.00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0.43%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1897673699"/>
                  </a:ext>
                </a:extLst>
              </a:tr>
              <a:tr h="1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1,355.92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1,171.69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597.96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209.58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86922"/>
                  </a:ext>
                </a:extLst>
              </a:tr>
              <a:tr h="1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Set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1,300.00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1,000.00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2.44%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2949739928"/>
                  </a:ext>
                </a:extLst>
              </a:tr>
              <a:tr h="1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1,347.19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1,076.66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408.98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232.18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14.48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5536"/>
                  </a:ext>
                </a:extLst>
              </a:tr>
              <a:tr h="1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Set 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1.99%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1080039547"/>
                  </a:ext>
                </a:extLst>
              </a:tr>
              <a:tr h="1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1,464.53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1,281.33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503.77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521.44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144.65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6014"/>
                  </a:ext>
                </a:extLst>
              </a:tr>
              <a:tr h="1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Set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2.06%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3858179437"/>
                  </a:ext>
                </a:extLst>
              </a:tr>
              <a:tr h="1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1,475.32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1,102.13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312.44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341.79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63.81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4114"/>
                  </a:ext>
                </a:extLst>
              </a:tr>
              <a:tr h="18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Set 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Truth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1,100.00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1,600.00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500.00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2.34%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extLst>
                  <a:ext uri="{0D108BD9-81ED-4DB2-BD59-A6C34878D82A}">
                    <a16:rowId xmlns:a16="http://schemas.microsoft.com/office/drawing/2014/main" val="805343076"/>
                  </a:ext>
                </a:extLst>
              </a:tr>
              <a:tr h="18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1,042.84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1,531.27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479.99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467.48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120.37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3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368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Neue Medium</vt:lpstr>
      <vt:lpstr>等线 Light</vt:lpstr>
      <vt:lpstr>Arial</vt:lpstr>
      <vt:lpstr>Calibri</vt:lpstr>
      <vt:lpstr>Calibri Light</vt:lpstr>
      <vt:lpstr>Office Theme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郑吴迪</dc:creator>
  <cp:lastModifiedBy>郑吴迪</cp:lastModifiedBy>
  <cp:revision>2</cp:revision>
  <dcterms:created xsi:type="dcterms:W3CDTF">2017-12-14T04:01:50Z</dcterms:created>
  <dcterms:modified xsi:type="dcterms:W3CDTF">2017-12-14T04:03:26Z</dcterms:modified>
</cp:coreProperties>
</file>