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сайт-визитка о пингвинах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517232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/>
              <a:t>РТУ МИРЭА</a:t>
            </a:r>
          </a:p>
          <a:p>
            <a:pPr algn="ctr"/>
            <a:r>
              <a:rPr lang="ru-RU" sz="1800" dirty="0" smtClean="0"/>
              <a:t>ЭФБО-03-22</a:t>
            </a:r>
          </a:p>
          <a:p>
            <a:pPr algn="ctr"/>
            <a:r>
              <a:rPr lang="ru-RU" sz="1800" dirty="0" err="1" smtClean="0"/>
              <a:t>Хидиров</a:t>
            </a:r>
            <a:r>
              <a:rPr lang="ru-RU" sz="1800" dirty="0" smtClean="0"/>
              <a:t> Карим</a:t>
            </a:r>
          </a:p>
          <a:p>
            <a:pPr algn="ctr"/>
            <a:r>
              <a:rPr lang="ru-RU" sz="1800" dirty="0" smtClean="0"/>
              <a:t>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195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2764904"/>
          </a:xfrm>
        </p:spPr>
        <p:txBody>
          <a:bodyPr>
            <a:normAutofit fontScale="92500"/>
          </a:bodyPr>
          <a:lstStyle/>
          <a:p>
            <a:r>
              <a:rPr lang="ru-RU" sz="1800" dirty="0" smtClean="0"/>
              <a:t>Сайт запускается на локальном сервере http://localhost:3000/. На главной странице мы видим 7 рабочих кнопок.</a:t>
            </a:r>
            <a:r>
              <a:rPr lang="en-US" sz="1800" dirty="0" smtClean="0"/>
              <a:t> “</a:t>
            </a:r>
            <a:r>
              <a:rPr lang="ru-RU" sz="1800" dirty="0" smtClean="0"/>
              <a:t>О нас</a:t>
            </a:r>
            <a:r>
              <a:rPr lang="en-US" sz="1800" dirty="0" smtClean="0"/>
              <a:t>”, “</a:t>
            </a:r>
            <a:r>
              <a:rPr lang="ru-RU" sz="1800" dirty="0" smtClean="0"/>
              <a:t>Северные малые пингвины</a:t>
            </a:r>
            <a:r>
              <a:rPr lang="en-US" sz="1800" dirty="0" smtClean="0"/>
              <a:t>”, “</a:t>
            </a:r>
            <a:r>
              <a:rPr lang="ru-RU" sz="1800" dirty="0" smtClean="0"/>
              <a:t>Желтоглазые пингвины</a:t>
            </a:r>
            <a:r>
              <a:rPr lang="en-US" sz="1800" dirty="0" smtClean="0"/>
              <a:t>”,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ru-RU" sz="1800" dirty="0"/>
              <a:t>Императорский пингвин</a:t>
            </a:r>
            <a:r>
              <a:rPr lang="en-US" sz="1800" dirty="0" smtClean="0"/>
              <a:t>”, “</a:t>
            </a:r>
            <a:r>
              <a:rPr lang="ru-RU" sz="1800" dirty="0"/>
              <a:t>Королевский пингвин</a:t>
            </a:r>
            <a:r>
              <a:rPr lang="en-US" sz="1800" dirty="0" smtClean="0"/>
              <a:t>”</a:t>
            </a:r>
            <a:r>
              <a:rPr lang="ru-RU" sz="1800" dirty="0" smtClean="0"/>
              <a:t>данные 5 кнопок переносят нас на ту часть главной, на которой расположена информация о требуемом виде, с его фотографией. </a:t>
            </a:r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81805" y="1729182"/>
            <a:ext cx="4023546" cy="230571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3333" y="4365104"/>
            <a:ext cx="4248472" cy="221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1172" y="4789881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Оставшиеся 2 </a:t>
            </a:r>
            <a:r>
              <a:rPr lang="ru-RU" dirty="0" smtClean="0"/>
              <a:t>кнопки</a:t>
            </a:r>
            <a:r>
              <a:rPr lang="en-US" dirty="0" smtClean="0"/>
              <a:t>: “</a:t>
            </a:r>
            <a:r>
              <a:rPr lang="ru-RU" dirty="0"/>
              <a:t>Расселение</a:t>
            </a:r>
            <a:r>
              <a:rPr lang="en-US" dirty="0" smtClean="0"/>
              <a:t>”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ru-RU" dirty="0"/>
              <a:t>Контакты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переносят нас на новые страницы.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8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3610744" cy="4776192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нижней части сайта у нас есть ссылки на соц. сети сайта, они тоже прожимаются, и если вставить ссылку, куда они будут вести, они сработают, но у нас в данной работе пока что нет данных созданных соц. сетей.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992" y="2348880"/>
            <a:ext cx="48245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76800"/>
          </a:xfrm>
        </p:spPr>
        <p:txBody>
          <a:bodyPr/>
          <a:lstStyle/>
          <a:p>
            <a:r>
              <a:rPr lang="ru-RU" dirty="0"/>
              <a:t>На данной странице мы видим карту расселения пингвинов. Данные о координатах их расположения взяты из созданной отдельно базы данных. Так же маркеры были кластеризованны для улучшения быстродействия.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25652" y="1556793"/>
            <a:ext cx="4683780" cy="237626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22361" y="4103503"/>
            <a:ext cx="469036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/>
          <a:lstStyle/>
          <a:p>
            <a:r>
              <a:rPr lang="ru-RU" dirty="0"/>
              <a:t>На последней странице представлены возможные контакты, по которым можно узнать всю интересующую Вас информацию.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43726" y="2564904"/>
            <a:ext cx="4896544" cy="24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</TotalTime>
  <Words>183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Ясность</vt:lpstr>
      <vt:lpstr>сайт-визитка о пингвинах</vt:lpstr>
      <vt:lpstr>Описание</vt:lpstr>
      <vt:lpstr>Описание</vt:lpstr>
      <vt:lpstr>Описание</vt:lpstr>
      <vt:lpstr>Описание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сайт-визитка о пингвинах</dc:title>
  <dc:creator>Karim kh</dc:creator>
  <cp:lastModifiedBy>Karim kh</cp:lastModifiedBy>
  <cp:revision>2</cp:revision>
  <dcterms:created xsi:type="dcterms:W3CDTF">2023-12-04T19:20:56Z</dcterms:created>
  <dcterms:modified xsi:type="dcterms:W3CDTF">2023-12-04T19:39:53Z</dcterms:modified>
</cp:coreProperties>
</file>