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FN2RM-CHkuI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tutorial/written-tutorial/lesson2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callin620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/>
              <a:t>as Explained to a 5-Year-Old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hiny r">
            <a:extLst>
              <a:ext uri="{FF2B5EF4-FFF2-40B4-BE49-F238E27FC236}">
                <a16:creationId xmlns:a16="http://schemas.microsoft.com/office/drawing/2014/main" id="{01DAA77D-B6A3-4F20-902B-67DAFB64F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3" y="794712"/>
            <a:ext cx="4545366" cy="52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82" y="894522"/>
            <a:ext cx="10571939" cy="4480562"/>
          </a:xfrm>
        </p:spPr>
        <p:txBody>
          <a:bodyPr anchor="ctr">
            <a:normAutofit/>
          </a:bodyPr>
          <a:lstStyle/>
          <a:p>
            <a:pPr lvl="0" algn="ctr"/>
            <a:endParaRPr lang="en-US" sz="9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Exact Instructions Challenge PB&amp;J Classroom Friendly | Josh Darnit">
            <a:hlinkClick r:id="" action="ppaction://media"/>
            <a:extLst>
              <a:ext uri="{FF2B5EF4-FFF2-40B4-BE49-F238E27FC236}">
                <a16:creationId xmlns:a16="http://schemas.microsoft.com/office/drawing/2014/main" id="{BB13C37D-6D51-48CA-B6E0-3EFDBD05ABC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715"/>
            <a:ext cx="12188952" cy="68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6774"/>
            <a:ext cx="12192000" cy="1699591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9600" i="1" dirty="0">
                <a:solidFill>
                  <a:srgbClr val="FFFFFF"/>
                </a:solidFill>
              </a:rPr>
              <a:t>Shiny Examples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3135795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https://shiny.rstudio.com/gallery/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3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6774"/>
            <a:ext cx="12192000" cy="1699591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9600" i="1" dirty="0">
                <a:solidFill>
                  <a:srgbClr val="FFFFFF"/>
                </a:solidFill>
              </a:rPr>
              <a:t>Basic Form of App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F826B-72E1-4FCB-AD2C-887DF5049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94" y="2010604"/>
            <a:ext cx="8105778" cy="4140476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473493B5-E916-4B17-8638-8C24A1E60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6774"/>
            <a:ext cx="12192000" cy="1699591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9600" i="1" dirty="0">
                <a:solidFill>
                  <a:srgbClr val="FFFFFF"/>
                </a:solidFill>
              </a:rPr>
              <a:t>Building a UI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955" y="3302943"/>
            <a:ext cx="9552056" cy="11430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https://shiny.rstudio.com/tutorial/written-tutorial/lesson2/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6774"/>
            <a:ext cx="12192000" cy="1699591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9600" i="1" dirty="0">
                <a:solidFill>
                  <a:srgbClr val="FFFFFF"/>
                </a:solidFill>
              </a:rPr>
              <a:t>.</a:t>
            </a:r>
            <a:r>
              <a:rPr lang="en-US" sz="9600" i="1" dirty="0" err="1">
                <a:solidFill>
                  <a:srgbClr val="FFFFFF"/>
                </a:solidFill>
              </a:rPr>
              <a:t>Rprofile</a:t>
            </a:r>
            <a:endParaRPr lang="en-US" sz="9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955" y="3302943"/>
            <a:ext cx="9552056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options(</a:t>
            </a:r>
            <a:r>
              <a:rPr lang="en-US" sz="4000" cap="non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shiny.autoreload</a:t>
            </a:r>
            <a:r>
              <a:rPr lang="en-US" sz="4000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TRUE)</a:t>
            </a:r>
          </a:p>
        </p:txBody>
      </p:sp>
    </p:spTree>
    <p:extLst>
      <p:ext uri="{BB962C8B-B14F-4D97-AF65-F5344CB8AC3E}">
        <p14:creationId xmlns:p14="http://schemas.microsoft.com/office/powerpoint/2010/main" val="39652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6774"/>
            <a:ext cx="12192000" cy="1699591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9600" i="1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73493B5-E916-4B17-8638-8C24A1E60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83" y="2594113"/>
            <a:ext cx="10058400" cy="2554357"/>
          </a:xfrm>
        </p:spPr>
        <p:txBody>
          <a:bodyPr>
            <a:normAutofit/>
          </a:bodyPr>
          <a:lstStyle/>
          <a:p>
            <a:r>
              <a:rPr lang="en-US" sz="3200" dirty="0"/>
              <a:t>Callin Osborn</a:t>
            </a:r>
          </a:p>
          <a:p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callin620@gmail.com</a:t>
            </a:r>
            <a:endParaRPr lang="en-US" sz="3200" dirty="0"/>
          </a:p>
          <a:p>
            <a:r>
              <a:rPr lang="en-US" sz="3200" dirty="0"/>
              <a:t>Twitter: @</a:t>
            </a:r>
            <a:r>
              <a:rPr lang="en-US" sz="3200" dirty="0" err="1"/>
              <a:t>callin_osborn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44261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{B0C55777-282A-4282-944A-B2FCB0A87AF5}tf56160789</Template>
  <TotalTime>0</TotalTime>
  <Words>64</Words>
  <Application>Microsoft Office PowerPoint</Application>
  <PresentationFormat>Widescreen</PresentationFormat>
  <Paragraphs>13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Shiny</vt:lpstr>
      <vt:lpstr>PowerPoint Presentation</vt:lpstr>
      <vt:lpstr>Shiny Examples</vt:lpstr>
      <vt:lpstr>Basic Form of App</vt:lpstr>
      <vt:lpstr>Building a UI</vt:lpstr>
      <vt:lpstr>.Rprofile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2020-02-25T02:37:55Z</dcterms:created>
  <dcterms:modified xsi:type="dcterms:W3CDTF">2020-02-26T22:02:54Z</dcterms:modified>
</cp:coreProperties>
</file>