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b:/g/personal/uc20100_glonassgps_onmicrosoft_com/ER169Brv_ndBs_-nMFcUdUEBQOeNPXODOuHhwGOVg_46Dg?e=66e1dv" TargetMode="External"/><Relationship Id="rId1" Type="http://schemas.openxmlformats.org/officeDocument/2006/relationships/hyperlink" Target="https://glonassgps-my.sharepoint.com/:w:/g/personal/uc20100_glonassgps_onmicrosoft_com/EdRqqdLkdFlGkzI128BRsPoBAVLggIlNUTeVaFkLkQHLIw?e=feLIe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w:/g/personal/uc20100_glonassgps_onmicrosoft_com/EdRqqdLkdFlGkzI128BRsPoBAVLggIlNUTeVaFkLkQHLIw?e=feLIed" TargetMode="External"/><Relationship Id="rId1" Type="http://schemas.openxmlformats.org/officeDocument/2006/relationships/hyperlink" Target="https://glonassgps-my.sharepoint.com/:b:/g/personal/uc20100_glonassgps_onmicrosoft_com/ER169Brv_ndBs_-nMFcUdUEBQOeNPXODOuHhwGOVg_46Dg?e=66e1d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</dgm:pt>
  </dgm:ptLst>
  <dgm:cxnLst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1"/>
            </a:rPr>
            <a:t>Пример</a:t>
          </a:r>
          <a:endParaRPr lang="ru-RU" sz="1500" kern="1200" dirty="0"/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2"/>
            </a:rPr>
            <a:t>Пример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3"/>
            </a:rPr>
            <a:t>Пример</a:t>
          </a:r>
          <a:r>
            <a:rPr lang="en-US" sz="1500" kern="1200" dirty="0">
              <a:hlinkClick xmlns:r="http://schemas.openxmlformats.org/officeDocument/2006/relationships" r:id="rId3"/>
            </a:rPr>
            <a:t> 2</a:t>
          </a:r>
          <a:endParaRPr lang="ru-RU" sz="1500" kern="1200" dirty="0"/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31.07.2023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31.07.2023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31.07.2023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lonassgps-my.sharepoint.com/:u:/g/personal/uc20100_glonassgps_onmicrosoft_com/EZ3VOmEzUrxNplZ4I0nHUzAB5xkAUVrMrRl6H2HyiydggQ?e=nrvfC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UJECBOtSGxPlzvdW9UP5IQBbN9zfKtIWIcXMbw-zeYzmg?e=03fAux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QSWkMyuVadHvyEeuZOtGqIBZGoPKQO4M_eafzD8V9P1eA?e=UQ7Yzq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983136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419605" y="4421579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8"/>
              </a:rPr>
              <a:t>ссылке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893177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379047" y="5540930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7"/>
              </a:rPr>
              <a:t>ссылке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Изображение выглядит как текст, Печать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EBAAB3C-992B-4C79-45F0-FB2C3517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29" y="2227263"/>
            <a:ext cx="5268991" cy="363378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ADF0-D514-289E-753B-753798FD2DAF}"/>
              </a:ext>
            </a:extLst>
          </p:cNvPr>
          <p:cNvSpPr txBox="1"/>
          <p:nvPr/>
        </p:nvSpPr>
        <p:spPr>
          <a:xfrm>
            <a:off x="1574167" y="6293922"/>
            <a:ext cx="869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Файл в формате </a:t>
            </a:r>
            <a:r>
              <a:rPr lang="en-US" sz="1400" dirty="0"/>
              <a:t>Project </a:t>
            </a:r>
            <a:r>
              <a:rPr lang="ru-RU" sz="1400" dirty="0"/>
              <a:t>доступен по </a:t>
            </a:r>
            <a:r>
              <a:rPr lang="ru-RU" sz="1400" dirty="0">
                <a:hlinkClick r:id="rId2"/>
              </a:rPr>
              <a:t>ссылке</a:t>
            </a:r>
            <a:endParaRPr lang="ru-RU" sz="1400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5" y="2319869"/>
            <a:ext cx="11029950" cy="3400949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5" name="Объект 4" descr="Изображение выглядит как небо, человек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1215287D-9DEB-B68D-1D3A-314314087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4854739" cy="363378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4A0D-CB2D-833E-3506-266FB9542B92}"/>
              </a:ext>
            </a:extLst>
          </p:cNvPr>
          <p:cNvSpPr txBox="1"/>
          <p:nvPr/>
        </p:nvSpPr>
        <p:spPr>
          <a:xfrm>
            <a:off x="8102930" y="1302327"/>
            <a:ext cx="353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0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{5FA0AE6D-AA10-4265-8615-5DD4F65D9D88}tf56390039_win32</Template>
  <TotalTime>2211</TotalTime>
  <Words>535</Words>
  <Application>Microsoft Office PowerPoint</Application>
  <PresentationFormat>Широкоэкранный</PresentationFormat>
  <Paragraphs>102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Corbel</vt:lpstr>
      <vt:lpstr>Gill Sans MT</vt:lpstr>
      <vt:lpstr>Wingdings 2</vt:lpstr>
      <vt:lpstr>Дивиденд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Evgeny Egipti</dc:creator>
  <cp:lastModifiedBy>Evgeny Egipti</cp:lastModifiedBy>
  <cp:revision>40</cp:revision>
  <dcterms:created xsi:type="dcterms:W3CDTF">2023-07-29T11:44:24Z</dcterms:created>
  <dcterms:modified xsi:type="dcterms:W3CDTF">2023-07-31T11:11:48Z</dcterms:modified>
</cp:coreProperties>
</file>