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2" r:id="rId3"/>
    <p:sldId id="264" r:id="rId4"/>
    <p:sldId id="265" r:id="rId5"/>
    <p:sldId id="266" r:id="rId6"/>
    <p:sldId id="267" r:id="rId7"/>
    <p:sldId id="268" r:id="rId8"/>
    <p:sldId id="270" r:id="rId9"/>
    <p:sldId id="271" r:id="rId10"/>
    <p:sldId id="272" r:id="rId11"/>
    <p:sldId id="274" r:id="rId12"/>
    <p:sldId id="275" r:id="rId13"/>
    <p:sldId id="273" r:id="rId14"/>
    <p:sldId id="276" r:id="rId15"/>
    <p:sldId id="260" r:id="rId16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48" autoAdjust="0"/>
  </p:normalViewPr>
  <p:slideViewPr>
    <p:cSldViewPr snapToGrid="0">
      <p:cViewPr varScale="1">
        <p:scale>
          <a:sx n="164" d="100"/>
          <a:sy n="164" d="100"/>
        </p:scale>
        <p:origin x="96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20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c20100/BusinessProcesses/blob/main/seminar_11/file/Word.docx" TargetMode="External"/><Relationship Id="rId2" Type="http://schemas.openxmlformats.org/officeDocument/2006/relationships/hyperlink" Target="https://github.com/uc20100/BusinessProcesses/blob/main/seminar_11/file/PDF.pdf" TargetMode="External"/><Relationship Id="rId1" Type="http://schemas.openxmlformats.org/officeDocument/2006/relationships/hyperlink" Target="https://github.com/uc20100/BusinessProcesses/blob/main/seminar_11/file/Excel.xlsx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c20100/BusinessProcesses/blob/main/seminar_11/file/Word.docx" TargetMode="External"/><Relationship Id="rId2" Type="http://schemas.openxmlformats.org/officeDocument/2006/relationships/hyperlink" Target="https://github.com/uc20100/BusinessProcesses/blob/main/seminar_11/file/Excel.xlsx" TargetMode="External"/><Relationship Id="rId1" Type="http://schemas.openxmlformats.org/officeDocument/2006/relationships/hyperlink" Target="https://github.com/uc20100/BusinessProcesses/blob/main/seminar_11/file/PDF.pdf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B6E0FE-BB03-4EC4-B0C4-CAA25F0DDAC9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C02EE61-DF79-420C-B6A8-9F8D3EF4259B}">
      <dgm:prSet phldrT="[Текст]"/>
      <dgm:spPr/>
      <dgm:t>
        <a:bodyPr/>
        <a:lstStyle/>
        <a:p>
          <a:r>
            <a:rPr lang="ru-RU" dirty="0"/>
            <a:t>Основные</a:t>
          </a:r>
        </a:p>
      </dgm:t>
    </dgm:pt>
    <dgm:pt modelId="{C62105C8-A36F-423A-94E0-0D102A827017}" type="parTrans" cxnId="{3DD2E085-E8FE-4287-A479-4B80D5638B18}">
      <dgm:prSet/>
      <dgm:spPr/>
      <dgm:t>
        <a:bodyPr/>
        <a:lstStyle/>
        <a:p>
          <a:endParaRPr lang="ru-RU"/>
        </a:p>
      </dgm:t>
    </dgm:pt>
    <dgm:pt modelId="{171D648E-DDC1-47D9-AB14-5ABB7C439E3E}" type="sibTrans" cxnId="{3DD2E085-E8FE-4287-A479-4B80D5638B18}">
      <dgm:prSet/>
      <dgm:spPr/>
      <dgm:t>
        <a:bodyPr/>
        <a:lstStyle/>
        <a:p>
          <a:endParaRPr lang="ru-RU"/>
        </a:p>
      </dgm:t>
    </dgm:pt>
    <dgm:pt modelId="{44101AE7-52B2-41C2-88AC-D2824EF90B4C}">
      <dgm:prSet phldrT="[Текст]"/>
      <dgm:spPr/>
      <dgm:t>
        <a:bodyPr/>
        <a:lstStyle/>
        <a:p>
          <a:r>
            <a:rPr lang="ru-RU" dirty="0"/>
            <a:t>Разработка ПО</a:t>
          </a:r>
        </a:p>
      </dgm:t>
    </dgm:pt>
    <dgm:pt modelId="{D63C26A7-6A79-42B3-B35B-20EC9E96B13D}" type="parTrans" cxnId="{A24F8120-B2EA-4CF2-BB57-33B837F4FF9A}">
      <dgm:prSet/>
      <dgm:spPr/>
      <dgm:t>
        <a:bodyPr/>
        <a:lstStyle/>
        <a:p>
          <a:endParaRPr lang="ru-RU"/>
        </a:p>
      </dgm:t>
    </dgm:pt>
    <dgm:pt modelId="{DBACF845-60D7-4C39-8386-E7CCCC1FE6D3}" type="sibTrans" cxnId="{A24F8120-B2EA-4CF2-BB57-33B837F4FF9A}">
      <dgm:prSet/>
      <dgm:spPr/>
      <dgm:t>
        <a:bodyPr/>
        <a:lstStyle/>
        <a:p>
          <a:endParaRPr lang="ru-RU"/>
        </a:p>
      </dgm:t>
    </dgm:pt>
    <dgm:pt modelId="{E3238BFD-AD86-4818-A1F0-A0A56A6D81B3}">
      <dgm:prSet phldrT="[Текст]"/>
      <dgm:spPr/>
      <dgm:t>
        <a:bodyPr/>
        <a:lstStyle/>
        <a:p>
          <a:r>
            <a:rPr lang="ru-RU" dirty="0"/>
            <a:t>Разработка электроники</a:t>
          </a:r>
        </a:p>
      </dgm:t>
    </dgm:pt>
    <dgm:pt modelId="{21E2D29C-65E2-42B4-BF1C-A881E74EC672}" type="parTrans" cxnId="{9B4876CD-1493-46CB-9160-0253C4036D14}">
      <dgm:prSet/>
      <dgm:spPr/>
      <dgm:t>
        <a:bodyPr/>
        <a:lstStyle/>
        <a:p>
          <a:endParaRPr lang="ru-RU"/>
        </a:p>
      </dgm:t>
    </dgm:pt>
    <dgm:pt modelId="{2E6FE6A8-D5D9-4F8B-9060-9D1A76246B7D}" type="sibTrans" cxnId="{9B4876CD-1493-46CB-9160-0253C4036D14}">
      <dgm:prSet/>
      <dgm:spPr/>
      <dgm:t>
        <a:bodyPr/>
        <a:lstStyle/>
        <a:p>
          <a:endParaRPr lang="ru-RU"/>
        </a:p>
      </dgm:t>
    </dgm:pt>
    <dgm:pt modelId="{0821A176-6E6E-4F40-AA1B-A457941B6222}">
      <dgm:prSet phldrT="[Текст]"/>
      <dgm:spPr/>
      <dgm:t>
        <a:bodyPr/>
        <a:lstStyle/>
        <a:p>
          <a:r>
            <a:rPr lang="ru-RU" dirty="0"/>
            <a:t>Поддерживающие</a:t>
          </a:r>
        </a:p>
      </dgm:t>
    </dgm:pt>
    <dgm:pt modelId="{880B077F-14C3-4199-A95A-D2813AEC0E12}" type="parTrans" cxnId="{90D40DC1-7500-41D2-AE63-540432C180C7}">
      <dgm:prSet/>
      <dgm:spPr/>
      <dgm:t>
        <a:bodyPr/>
        <a:lstStyle/>
        <a:p>
          <a:endParaRPr lang="ru-RU"/>
        </a:p>
      </dgm:t>
    </dgm:pt>
    <dgm:pt modelId="{98BBFE3E-0480-4C9C-88CA-CE12E82C1128}" type="sibTrans" cxnId="{90D40DC1-7500-41D2-AE63-540432C180C7}">
      <dgm:prSet/>
      <dgm:spPr/>
      <dgm:t>
        <a:bodyPr/>
        <a:lstStyle/>
        <a:p>
          <a:endParaRPr lang="ru-RU"/>
        </a:p>
      </dgm:t>
    </dgm:pt>
    <dgm:pt modelId="{1C61C429-367B-4AFE-8FFF-67BECCCB7951}">
      <dgm:prSet phldrT="[Текст]"/>
      <dgm:spPr/>
      <dgm:t>
        <a:bodyPr/>
        <a:lstStyle/>
        <a:p>
          <a:r>
            <a:rPr lang="ru-RU" dirty="0"/>
            <a:t>Бух. учет</a:t>
          </a:r>
        </a:p>
      </dgm:t>
    </dgm:pt>
    <dgm:pt modelId="{A794A570-A371-48EF-9F66-EB7AF00E4D64}" type="parTrans" cxnId="{7DC6AB85-6248-4F27-9448-1A363470D198}">
      <dgm:prSet/>
      <dgm:spPr/>
      <dgm:t>
        <a:bodyPr/>
        <a:lstStyle/>
        <a:p>
          <a:endParaRPr lang="ru-RU"/>
        </a:p>
      </dgm:t>
    </dgm:pt>
    <dgm:pt modelId="{745F11D3-D97C-4B70-A419-D000B380373C}" type="sibTrans" cxnId="{7DC6AB85-6248-4F27-9448-1A363470D198}">
      <dgm:prSet/>
      <dgm:spPr/>
      <dgm:t>
        <a:bodyPr/>
        <a:lstStyle/>
        <a:p>
          <a:endParaRPr lang="ru-RU"/>
        </a:p>
      </dgm:t>
    </dgm:pt>
    <dgm:pt modelId="{0791EE91-45F1-4EA1-938F-97A1595BA226}">
      <dgm:prSet phldrT="[Текст]"/>
      <dgm:spPr/>
      <dgm:t>
        <a:bodyPr/>
        <a:lstStyle/>
        <a:p>
          <a:r>
            <a:rPr lang="ru-RU" dirty="0"/>
            <a:t>Документооборот </a:t>
          </a:r>
        </a:p>
      </dgm:t>
    </dgm:pt>
    <dgm:pt modelId="{1C57B7F1-0547-40FC-B2DE-518FD73745A6}" type="parTrans" cxnId="{ACBBDEF0-9B48-41F3-BF88-6B6FBB5A5095}">
      <dgm:prSet/>
      <dgm:spPr/>
      <dgm:t>
        <a:bodyPr/>
        <a:lstStyle/>
        <a:p>
          <a:endParaRPr lang="ru-RU"/>
        </a:p>
      </dgm:t>
    </dgm:pt>
    <dgm:pt modelId="{958FD173-349B-4AB5-B2B5-50EE4C0115C6}" type="sibTrans" cxnId="{ACBBDEF0-9B48-41F3-BF88-6B6FBB5A5095}">
      <dgm:prSet/>
      <dgm:spPr/>
      <dgm:t>
        <a:bodyPr/>
        <a:lstStyle/>
        <a:p>
          <a:endParaRPr lang="ru-RU"/>
        </a:p>
      </dgm:t>
    </dgm:pt>
    <dgm:pt modelId="{EB582F4F-2004-48D4-9930-1E868770EB3E}">
      <dgm:prSet phldrT="[Текст]"/>
      <dgm:spPr/>
      <dgm:t>
        <a:bodyPr/>
        <a:lstStyle/>
        <a:p>
          <a:r>
            <a:rPr lang="ru-RU" dirty="0"/>
            <a:t>Научная деятельность</a:t>
          </a:r>
        </a:p>
      </dgm:t>
    </dgm:pt>
    <dgm:pt modelId="{D9605DB5-D422-4240-9B48-1A39DB9DB1A6}" type="parTrans" cxnId="{E9488AA9-C211-4DE1-B7F5-A488968C6C27}">
      <dgm:prSet/>
      <dgm:spPr/>
    </dgm:pt>
    <dgm:pt modelId="{C6E2A7C4-F7F7-4D58-B54E-BFBD4CC8DE05}" type="sibTrans" cxnId="{E9488AA9-C211-4DE1-B7F5-A488968C6C27}">
      <dgm:prSet/>
      <dgm:spPr/>
    </dgm:pt>
    <dgm:pt modelId="{AB68B48B-B50C-48BE-9B48-C99A6C9069FE}">
      <dgm:prSet phldrT="[Текст]"/>
      <dgm:spPr/>
      <dgm:t>
        <a:bodyPr/>
        <a:lstStyle/>
        <a:p>
          <a:r>
            <a:rPr lang="ru-RU" dirty="0"/>
            <a:t>Логистические услуги</a:t>
          </a:r>
        </a:p>
      </dgm:t>
    </dgm:pt>
    <dgm:pt modelId="{7325507D-1A31-465C-B66C-3BAFAB8E9AB2}" type="parTrans" cxnId="{D9BE5EA3-080F-41D3-9BA0-8E8513866D27}">
      <dgm:prSet/>
      <dgm:spPr/>
    </dgm:pt>
    <dgm:pt modelId="{66DD23C7-34CF-4635-B726-43241E946B42}" type="sibTrans" cxnId="{D9BE5EA3-080F-41D3-9BA0-8E8513866D27}">
      <dgm:prSet/>
      <dgm:spPr/>
    </dgm:pt>
    <dgm:pt modelId="{89C59C5E-14CB-46C2-BFE2-B470804D9E9F}">
      <dgm:prSet phldrT="[Текст]"/>
      <dgm:spPr/>
      <dgm:t>
        <a:bodyPr/>
        <a:lstStyle/>
        <a:p>
          <a:r>
            <a:rPr lang="ru-RU" dirty="0"/>
            <a:t>Закупка необходимого ПО и комплектующих </a:t>
          </a:r>
        </a:p>
      </dgm:t>
    </dgm:pt>
    <dgm:pt modelId="{A3CB4E73-C56A-4166-B2A3-608E1C10B8CA}" type="parTrans" cxnId="{9611AA1B-ED80-44E3-B0FA-11F94A33B288}">
      <dgm:prSet/>
      <dgm:spPr/>
    </dgm:pt>
    <dgm:pt modelId="{449C4619-4A5A-4866-BFD8-C032EE3BDFC1}" type="sibTrans" cxnId="{9611AA1B-ED80-44E3-B0FA-11F94A33B288}">
      <dgm:prSet/>
      <dgm:spPr/>
    </dgm:pt>
    <dgm:pt modelId="{CDEA3AA7-7BFB-47DD-8936-B0ED0D8B1B11}" type="pres">
      <dgm:prSet presAssocID="{E1B6E0FE-BB03-4EC4-B0C4-CAA25F0DDAC9}" presName="Name0" presStyleCnt="0">
        <dgm:presLayoutVars>
          <dgm:dir/>
          <dgm:animLvl val="lvl"/>
          <dgm:resizeHandles val="exact"/>
        </dgm:presLayoutVars>
      </dgm:prSet>
      <dgm:spPr/>
    </dgm:pt>
    <dgm:pt modelId="{AD515612-67C6-4BEE-B0C0-5C7032D1DB99}" type="pres">
      <dgm:prSet presAssocID="{0C02EE61-DF79-420C-B6A8-9F8D3EF4259B}" presName="composite" presStyleCnt="0"/>
      <dgm:spPr/>
    </dgm:pt>
    <dgm:pt modelId="{993A428B-0297-441D-AA6D-628B177D69B1}" type="pres">
      <dgm:prSet presAssocID="{0C02EE61-DF79-420C-B6A8-9F8D3EF4259B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5B8C5731-844E-4FE6-96A1-ACD72255903A}" type="pres">
      <dgm:prSet presAssocID="{0C02EE61-DF79-420C-B6A8-9F8D3EF4259B}" presName="desTx" presStyleLbl="alignAccFollowNode1" presStyleIdx="0" presStyleCnt="2">
        <dgm:presLayoutVars>
          <dgm:bulletEnabled val="1"/>
        </dgm:presLayoutVars>
      </dgm:prSet>
      <dgm:spPr/>
    </dgm:pt>
    <dgm:pt modelId="{E53EB122-C760-42C5-A7B9-3CB0D597CE1E}" type="pres">
      <dgm:prSet presAssocID="{171D648E-DDC1-47D9-AB14-5ABB7C439E3E}" presName="space" presStyleCnt="0"/>
      <dgm:spPr/>
    </dgm:pt>
    <dgm:pt modelId="{84E06D1B-EC1B-491B-906B-049C985F9690}" type="pres">
      <dgm:prSet presAssocID="{0821A176-6E6E-4F40-AA1B-A457941B6222}" presName="composite" presStyleCnt="0"/>
      <dgm:spPr/>
    </dgm:pt>
    <dgm:pt modelId="{66CE883C-32A9-48F7-878B-18D077CCC9B8}" type="pres">
      <dgm:prSet presAssocID="{0821A176-6E6E-4F40-AA1B-A457941B6222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634CE33D-506E-42DC-AD56-2FF612301C79}" type="pres">
      <dgm:prSet presAssocID="{0821A176-6E6E-4F40-AA1B-A457941B6222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9611AA1B-ED80-44E3-B0FA-11F94A33B288}" srcId="{0821A176-6E6E-4F40-AA1B-A457941B6222}" destId="{89C59C5E-14CB-46C2-BFE2-B470804D9E9F}" srcOrd="3" destOrd="0" parTransId="{A3CB4E73-C56A-4166-B2A3-608E1C10B8CA}" sibTransId="{449C4619-4A5A-4866-BFD8-C032EE3BDFC1}"/>
    <dgm:cxn modelId="{127DBA1F-E88B-4C34-9BB8-4112D41A9EC3}" type="presOf" srcId="{E1B6E0FE-BB03-4EC4-B0C4-CAA25F0DDAC9}" destId="{CDEA3AA7-7BFB-47DD-8936-B0ED0D8B1B11}" srcOrd="0" destOrd="0" presId="urn:microsoft.com/office/officeart/2005/8/layout/hList1"/>
    <dgm:cxn modelId="{A24F8120-B2EA-4CF2-BB57-33B837F4FF9A}" srcId="{0C02EE61-DF79-420C-B6A8-9F8D3EF4259B}" destId="{44101AE7-52B2-41C2-88AC-D2824EF90B4C}" srcOrd="0" destOrd="0" parTransId="{D63C26A7-6A79-42B3-B35B-20EC9E96B13D}" sibTransId="{DBACF845-60D7-4C39-8386-E7CCCC1FE6D3}"/>
    <dgm:cxn modelId="{3C72C920-4C8D-489C-8A99-2AD6AE0D0135}" type="presOf" srcId="{0821A176-6E6E-4F40-AA1B-A457941B6222}" destId="{66CE883C-32A9-48F7-878B-18D077CCC9B8}" srcOrd="0" destOrd="0" presId="urn:microsoft.com/office/officeart/2005/8/layout/hList1"/>
    <dgm:cxn modelId="{D6019F22-BA4C-4EB5-BB94-37886FCE57EE}" type="presOf" srcId="{AB68B48B-B50C-48BE-9B48-C99A6C9069FE}" destId="{634CE33D-506E-42DC-AD56-2FF612301C79}" srcOrd="0" destOrd="2" presId="urn:microsoft.com/office/officeart/2005/8/layout/hList1"/>
    <dgm:cxn modelId="{F5C8F05D-8CCE-4F2A-9773-64FDA89E4CF6}" type="presOf" srcId="{EB582F4F-2004-48D4-9930-1E868770EB3E}" destId="{5B8C5731-844E-4FE6-96A1-ACD72255903A}" srcOrd="0" destOrd="2" presId="urn:microsoft.com/office/officeart/2005/8/layout/hList1"/>
    <dgm:cxn modelId="{1F33624C-9425-459F-B29F-D53777DB002E}" type="presOf" srcId="{89C59C5E-14CB-46C2-BFE2-B470804D9E9F}" destId="{634CE33D-506E-42DC-AD56-2FF612301C79}" srcOrd="0" destOrd="3" presId="urn:microsoft.com/office/officeart/2005/8/layout/hList1"/>
    <dgm:cxn modelId="{8DC84284-CDD4-487C-BC96-B3D382028C25}" type="presOf" srcId="{1C61C429-367B-4AFE-8FFF-67BECCCB7951}" destId="{634CE33D-506E-42DC-AD56-2FF612301C79}" srcOrd="0" destOrd="0" presId="urn:microsoft.com/office/officeart/2005/8/layout/hList1"/>
    <dgm:cxn modelId="{7DC6AB85-6248-4F27-9448-1A363470D198}" srcId="{0821A176-6E6E-4F40-AA1B-A457941B6222}" destId="{1C61C429-367B-4AFE-8FFF-67BECCCB7951}" srcOrd="0" destOrd="0" parTransId="{A794A570-A371-48EF-9F66-EB7AF00E4D64}" sibTransId="{745F11D3-D97C-4B70-A419-D000B380373C}"/>
    <dgm:cxn modelId="{3DD2E085-E8FE-4287-A479-4B80D5638B18}" srcId="{E1B6E0FE-BB03-4EC4-B0C4-CAA25F0DDAC9}" destId="{0C02EE61-DF79-420C-B6A8-9F8D3EF4259B}" srcOrd="0" destOrd="0" parTransId="{C62105C8-A36F-423A-94E0-0D102A827017}" sibTransId="{171D648E-DDC1-47D9-AB14-5ABB7C439E3E}"/>
    <dgm:cxn modelId="{D9BE5EA3-080F-41D3-9BA0-8E8513866D27}" srcId="{0821A176-6E6E-4F40-AA1B-A457941B6222}" destId="{AB68B48B-B50C-48BE-9B48-C99A6C9069FE}" srcOrd="2" destOrd="0" parTransId="{7325507D-1A31-465C-B66C-3BAFAB8E9AB2}" sibTransId="{66DD23C7-34CF-4635-B726-43241E946B42}"/>
    <dgm:cxn modelId="{E9488AA9-C211-4DE1-B7F5-A488968C6C27}" srcId="{0C02EE61-DF79-420C-B6A8-9F8D3EF4259B}" destId="{EB582F4F-2004-48D4-9930-1E868770EB3E}" srcOrd="2" destOrd="0" parTransId="{D9605DB5-D422-4240-9B48-1A39DB9DB1A6}" sibTransId="{C6E2A7C4-F7F7-4D58-B54E-BFBD4CC8DE05}"/>
    <dgm:cxn modelId="{90D40DC1-7500-41D2-AE63-540432C180C7}" srcId="{E1B6E0FE-BB03-4EC4-B0C4-CAA25F0DDAC9}" destId="{0821A176-6E6E-4F40-AA1B-A457941B6222}" srcOrd="1" destOrd="0" parTransId="{880B077F-14C3-4199-A95A-D2813AEC0E12}" sibTransId="{98BBFE3E-0480-4C9C-88CA-CE12E82C1128}"/>
    <dgm:cxn modelId="{6CCC1CC6-86A5-4088-94EA-60173C02AA91}" type="presOf" srcId="{0C02EE61-DF79-420C-B6A8-9F8D3EF4259B}" destId="{993A428B-0297-441D-AA6D-628B177D69B1}" srcOrd="0" destOrd="0" presId="urn:microsoft.com/office/officeart/2005/8/layout/hList1"/>
    <dgm:cxn modelId="{9B4876CD-1493-46CB-9160-0253C4036D14}" srcId="{0C02EE61-DF79-420C-B6A8-9F8D3EF4259B}" destId="{E3238BFD-AD86-4818-A1F0-A0A56A6D81B3}" srcOrd="1" destOrd="0" parTransId="{21E2D29C-65E2-42B4-BF1C-A881E74EC672}" sibTransId="{2E6FE6A8-D5D9-4F8B-9060-9D1A76246B7D}"/>
    <dgm:cxn modelId="{A1BDCFD8-303A-41EA-B02C-699C72649CC4}" type="presOf" srcId="{44101AE7-52B2-41C2-88AC-D2824EF90B4C}" destId="{5B8C5731-844E-4FE6-96A1-ACD72255903A}" srcOrd="0" destOrd="0" presId="urn:microsoft.com/office/officeart/2005/8/layout/hList1"/>
    <dgm:cxn modelId="{ACBBDEF0-9B48-41F3-BF88-6B6FBB5A5095}" srcId="{0821A176-6E6E-4F40-AA1B-A457941B6222}" destId="{0791EE91-45F1-4EA1-938F-97A1595BA226}" srcOrd="1" destOrd="0" parTransId="{1C57B7F1-0547-40FC-B2DE-518FD73745A6}" sibTransId="{958FD173-349B-4AB5-B2B5-50EE4C0115C6}"/>
    <dgm:cxn modelId="{24C4C8F1-D763-4107-A1CA-0C0EF80F8584}" type="presOf" srcId="{E3238BFD-AD86-4818-A1F0-A0A56A6D81B3}" destId="{5B8C5731-844E-4FE6-96A1-ACD72255903A}" srcOrd="0" destOrd="1" presId="urn:microsoft.com/office/officeart/2005/8/layout/hList1"/>
    <dgm:cxn modelId="{7A5E45F7-1DD1-4F91-BBA6-007DA770C094}" type="presOf" srcId="{0791EE91-45F1-4EA1-938F-97A1595BA226}" destId="{634CE33D-506E-42DC-AD56-2FF612301C79}" srcOrd="0" destOrd="1" presId="urn:microsoft.com/office/officeart/2005/8/layout/hList1"/>
    <dgm:cxn modelId="{3A62B980-E08C-405C-B858-B6FBE4BBC880}" type="presParOf" srcId="{CDEA3AA7-7BFB-47DD-8936-B0ED0D8B1B11}" destId="{AD515612-67C6-4BEE-B0C0-5C7032D1DB99}" srcOrd="0" destOrd="0" presId="urn:microsoft.com/office/officeart/2005/8/layout/hList1"/>
    <dgm:cxn modelId="{BC963C7B-0C1B-4D3F-AEE5-73B9593950D2}" type="presParOf" srcId="{AD515612-67C6-4BEE-B0C0-5C7032D1DB99}" destId="{993A428B-0297-441D-AA6D-628B177D69B1}" srcOrd="0" destOrd="0" presId="urn:microsoft.com/office/officeart/2005/8/layout/hList1"/>
    <dgm:cxn modelId="{B875C45B-AF72-4D96-AF8D-CD9F54018F1F}" type="presParOf" srcId="{AD515612-67C6-4BEE-B0C0-5C7032D1DB99}" destId="{5B8C5731-844E-4FE6-96A1-ACD72255903A}" srcOrd="1" destOrd="0" presId="urn:microsoft.com/office/officeart/2005/8/layout/hList1"/>
    <dgm:cxn modelId="{331BA646-8D85-4275-974F-C6374411ECC0}" type="presParOf" srcId="{CDEA3AA7-7BFB-47DD-8936-B0ED0D8B1B11}" destId="{E53EB122-C760-42C5-A7B9-3CB0D597CE1E}" srcOrd="1" destOrd="0" presId="urn:microsoft.com/office/officeart/2005/8/layout/hList1"/>
    <dgm:cxn modelId="{B3D827E2-8F9D-4478-AB98-6AFAE5B817D5}" type="presParOf" srcId="{CDEA3AA7-7BFB-47DD-8936-B0ED0D8B1B11}" destId="{84E06D1B-EC1B-491B-906B-049C985F9690}" srcOrd="2" destOrd="0" presId="urn:microsoft.com/office/officeart/2005/8/layout/hList1"/>
    <dgm:cxn modelId="{B9E13977-EA21-45BB-A8A3-92AB6855F7DE}" type="presParOf" srcId="{84E06D1B-EC1B-491B-906B-049C985F9690}" destId="{66CE883C-32A9-48F7-878B-18D077CCC9B8}" srcOrd="0" destOrd="0" presId="urn:microsoft.com/office/officeart/2005/8/layout/hList1"/>
    <dgm:cxn modelId="{43C13475-141D-4916-87DC-AA9474B3F416}" type="presParOf" srcId="{84E06D1B-EC1B-491B-906B-049C985F9690}" destId="{634CE33D-506E-42DC-AD56-2FF612301C7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0FDEFF-E23F-44E7-BF17-69CF592790B5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93B427E-9920-4D17-AF69-B1FC1380BBD1}">
      <dgm:prSet phldrT="[Текст]"/>
      <dgm:spPr/>
      <dgm:t>
        <a:bodyPr/>
        <a:lstStyle/>
        <a:p>
          <a:r>
            <a:rPr lang="ru-RU" dirty="0"/>
            <a:t>Подписка на ЭДО от Сбера</a:t>
          </a:r>
        </a:p>
      </dgm:t>
    </dgm:pt>
    <dgm:pt modelId="{2CF2334F-66A4-4CD1-B691-AF6F4C787DBB}" type="parTrans" cxnId="{CA4EE1DB-C69B-48DE-90DA-9F99023F9BC6}">
      <dgm:prSet/>
      <dgm:spPr/>
      <dgm:t>
        <a:bodyPr/>
        <a:lstStyle/>
        <a:p>
          <a:endParaRPr lang="ru-RU"/>
        </a:p>
      </dgm:t>
    </dgm:pt>
    <dgm:pt modelId="{FC0A92CD-8396-40F7-98F0-9D9D51AF0E33}" type="sibTrans" cxnId="{CA4EE1DB-C69B-48DE-90DA-9F99023F9BC6}">
      <dgm:prSet/>
      <dgm:spPr/>
      <dgm:t>
        <a:bodyPr/>
        <a:lstStyle/>
        <a:p>
          <a:endParaRPr lang="ru-RU"/>
        </a:p>
      </dgm:t>
    </dgm:pt>
    <dgm:pt modelId="{6F500EED-05F4-4E36-A4E8-3707DDDC2DD2}">
      <dgm:prSet phldrT="[Текст]"/>
      <dgm:spPr/>
      <dgm:t>
        <a:bodyPr/>
        <a:lstStyle/>
        <a:p>
          <a:r>
            <a:rPr lang="ru-RU" dirty="0"/>
            <a:t>Рутокен </a:t>
          </a:r>
          <a:r>
            <a:rPr lang="en-US" dirty="0"/>
            <a:t>Lite</a:t>
          </a:r>
          <a:r>
            <a:rPr lang="ru-RU" dirty="0"/>
            <a:t> – </a:t>
          </a:r>
          <a:r>
            <a:rPr lang="en-US" dirty="0"/>
            <a:t>2100</a:t>
          </a:r>
          <a:r>
            <a:rPr lang="ru-RU" dirty="0"/>
            <a:t>₽ </a:t>
          </a:r>
        </a:p>
      </dgm:t>
    </dgm:pt>
    <dgm:pt modelId="{2DA5D9CF-D8B6-4FEC-AB72-D7CD186ABD45}" type="parTrans" cxnId="{3A5091F6-DD19-45AE-B069-DDA0D9FF8565}">
      <dgm:prSet/>
      <dgm:spPr/>
      <dgm:t>
        <a:bodyPr/>
        <a:lstStyle/>
        <a:p>
          <a:endParaRPr lang="ru-RU"/>
        </a:p>
      </dgm:t>
    </dgm:pt>
    <dgm:pt modelId="{F0A52FDC-D65E-44BD-A032-15E668D25FC8}" type="sibTrans" cxnId="{3A5091F6-DD19-45AE-B069-DDA0D9FF8565}">
      <dgm:prSet/>
      <dgm:spPr/>
      <dgm:t>
        <a:bodyPr/>
        <a:lstStyle/>
        <a:p>
          <a:endParaRPr lang="ru-RU"/>
        </a:p>
      </dgm:t>
    </dgm:pt>
    <dgm:pt modelId="{3D23EADF-AEA5-4A8C-AB7D-907B7BAF99EC}">
      <dgm:prSet phldrT="[Текст]"/>
      <dgm:spPr/>
      <dgm:t>
        <a:bodyPr/>
        <a:lstStyle/>
        <a:p>
          <a:r>
            <a:rPr lang="ru-RU" dirty="0"/>
            <a:t>Подписка на ЭДО от Контур </a:t>
          </a:r>
          <a:r>
            <a:rPr lang="en-US" dirty="0"/>
            <a:t>1</a:t>
          </a:r>
          <a:endParaRPr lang="ru-RU" dirty="0"/>
        </a:p>
      </dgm:t>
    </dgm:pt>
    <dgm:pt modelId="{A54694B7-E44D-42E6-92ED-F54E900E0EDB}" type="parTrans" cxnId="{854251D3-4C46-4F95-B861-38EA71531025}">
      <dgm:prSet/>
      <dgm:spPr/>
      <dgm:t>
        <a:bodyPr/>
        <a:lstStyle/>
        <a:p>
          <a:endParaRPr lang="ru-RU"/>
        </a:p>
      </dgm:t>
    </dgm:pt>
    <dgm:pt modelId="{BABD1FCC-36B4-41D2-8645-4A2831286E5C}" type="sibTrans" cxnId="{854251D3-4C46-4F95-B861-38EA71531025}">
      <dgm:prSet/>
      <dgm:spPr/>
      <dgm:t>
        <a:bodyPr/>
        <a:lstStyle/>
        <a:p>
          <a:endParaRPr lang="ru-RU"/>
        </a:p>
      </dgm:t>
    </dgm:pt>
    <dgm:pt modelId="{EB4E7A64-3C08-4269-A9D3-0BB6F1C182DC}">
      <dgm:prSet phldrT="[Текст]"/>
      <dgm:spPr/>
      <dgm:t>
        <a:bodyPr/>
        <a:lstStyle/>
        <a:p>
          <a:r>
            <a:rPr lang="ru-RU" dirty="0"/>
            <a:t>Рутокен </a:t>
          </a:r>
          <a:r>
            <a:rPr lang="en-US" dirty="0"/>
            <a:t>Lite</a:t>
          </a:r>
          <a:r>
            <a:rPr lang="ru-RU" dirty="0"/>
            <a:t> – </a:t>
          </a:r>
          <a:r>
            <a:rPr lang="en-US" dirty="0"/>
            <a:t>2100</a:t>
          </a:r>
          <a:r>
            <a:rPr lang="ru-RU" dirty="0"/>
            <a:t>₽ </a:t>
          </a:r>
        </a:p>
      </dgm:t>
    </dgm:pt>
    <dgm:pt modelId="{CACA9C05-8997-4DD8-8916-F27821FA220E}" type="parTrans" cxnId="{33D93954-A201-400E-A4BC-2D75258A7787}">
      <dgm:prSet/>
      <dgm:spPr/>
      <dgm:t>
        <a:bodyPr/>
        <a:lstStyle/>
        <a:p>
          <a:endParaRPr lang="ru-RU"/>
        </a:p>
      </dgm:t>
    </dgm:pt>
    <dgm:pt modelId="{F479B3EC-B69B-413A-8EAB-AE8D6F35280C}" type="sibTrans" cxnId="{33D93954-A201-400E-A4BC-2D75258A7787}">
      <dgm:prSet/>
      <dgm:spPr/>
      <dgm:t>
        <a:bodyPr/>
        <a:lstStyle/>
        <a:p>
          <a:endParaRPr lang="ru-RU"/>
        </a:p>
      </dgm:t>
    </dgm:pt>
    <dgm:pt modelId="{B5230003-9EF4-4E8C-BAB3-370423B0283A}">
      <dgm:prSet phldrT="[Текст]"/>
      <dgm:spPr/>
      <dgm:t>
        <a:bodyPr/>
        <a:lstStyle/>
        <a:p>
          <a:r>
            <a:rPr lang="ru-RU" dirty="0"/>
            <a:t>Лимит документов – </a:t>
          </a:r>
          <a:r>
            <a:rPr lang="en-US" dirty="0"/>
            <a:t>250</a:t>
          </a:r>
          <a:r>
            <a:rPr lang="ru-RU" dirty="0"/>
            <a:t> исходящих </a:t>
          </a:r>
        </a:p>
      </dgm:t>
    </dgm:pt>
    <dgm:pt modelId="{41166A81-BD64-4AE6-8A35-55CDE7F438E7}" type="parTrans" cxnId="{37DB18D0-BA5E-4784-BA55-E0C9B35D9CDC}">
      <dgm:prSet/>
      <dgm:spPr/>
      <dgm:t>
        <a:bodyPr/>
        <a:lstStyle/>
        <a:p>
          <a:endParaRPr lang="ru-RU"/>
        </a:p>
      </dgm:t>
    </dgm:pt>
    <dgm:pt modelId="{BBC70C48-86D8-4C58-948D-935A6AFFF3E6}" type="sibTrans" cxnId="{37DB18D0-BA5E-4784-BA55-E0C9B35D9CDC}">
      <dgm:prSet/>
      <dgm:spPr/>
      <dgm:t>
        <a:bodyPr/>
        <a:lstStyle/>
        <a:p>
          <a:endParaRPr lang="ru-RU"/>
        </a:p>
      </dgm:t>
    </dgm:pt>
    <dgm:pt modelId="{274E601C-F65C-43BA-AA6C-C22984FEBB8E}">
      <dgm:prSet phldrT="[Текст]"/>
      <dgm:spPr/>
      <dgm:t>
        <a:bodyPr/>
        <a:lstStyle/>
        <a:p>
          <a:r>
            <a:rPr lang="ru-RU" dirty="0"/>
            <a:t>Внедренная цифровая подпись в </a:t>
          </a:r>
          <a:r>
            <a:rPr lang="en-US" dirty="0"/>
            <a:t>PDF </a:t>
          </a:r>
          <a:r>
            <a:rPr lang="ru-RU" dirty="0"/>
            <a:t>файлы</a:t>
          </a:r>
        </a:p>
      </dgm:t>
    </dgm:pt>
    <dgm:pt modelId="{87F9CADC-3D97-407A-8950-40E51A380005}" type="parTrans" cxnId="{74A265EA-B7A7-4538-98EF-4204D430469C}">
      <dgm:prSet/>
      <dgm:spPr/>
      <dgm:t>
        <a:bodyPr/>
        <a:lstStyle/>
        <a:p>
          <a:endParaRPr lang="ru-RU"/>
        </a:p>
      </dgm:t>
    </dgm:pt>
    <dgm:pt modelId="{A46F6C5C-0916-4D0C-95FE-AAC1127712F0}" type="sibTrans" cxnId="{74A265EA-B7A7-4538-98EF-4204D430469C}">
      <dgm:prSet/>
      <dgm:spPr/>
      <dgm:t>
        <a:bodyPr/>
        <a:lstStyle/>
        <a:p>
          <a:endParaRPr lang="ru-RU"/>
        </a:p>
      </dgm:t>
    </dgm:pt>
    <dgm:pt modelId="{67A4649D-C955-4918-A408-AE5666962BBC}">
      <dgm:prSet phldrT="[Текст]"/>
      <dgm:spPr/>
      <dgm:t>
        <a:bodyPr/>
        <a:lstStyle/>
        <a:p>
          <a:r>
            <a:rPr lang="ru-RU" dirty="0"/>
            <a:t>Рутокен </a:t>
          </a:r>
          <a:r>
            <a:rPr lang="en-US" dirty="0"/>
            <a:t>Lite</a:t>
          </a:r>
          <a:r>
            <a:rPr lang="ru-RU" dirty="0"/>
            <a:t> – </a:t>
          </a:r>
          <a:r>
            <a:rPr lang="en-US" dirty="0"/>
            <a:t>2100</a:t>
          </a:r>
          <a:r>
            <a:rPr lang="ru-RU" dirty="0"/>
            <a:t>₽ </a:t>
          </a:r>
        </a:p>
      </dgm:t>
    </dgm:pt>
    <dgm:pt modelId="{F2A0914F-98A9-44AB-A819-CD3FB757C1DA}" type="parTrans" cxnId="{7888797C-D40A-4B6E-A686-5653B1638AB6}">
      <dgm:prSet/>
      <dgm:spPr/>
      <dgm:t>
        <a:bodyPr/>
        <a:lstStyle/>
        <a:p>
          <a:endParaRPr lang="ru-RU"/>
        </a:p>
      </dgm:t>
    </dgm:pt>
    <dgm:pt modelId="{8244B901-0699-44B8-AC17-B3ADD13E3E89}" type="sibTrans" cxnId="{7888797C-D40A-4B6E-A686-5653B1638AB6}">
      <dgm:prSet/>
      <dgm:spPr/>
      <dgm:t>
        <a:bodyPr/>
        <a:lstStyle/>
        <a:p>
          <a:endParaRPr lang="ru-RU"/>
        </a:p>
      </dgm:t>
    </dgm:pt>
    <dgm:pt modelId="{CCDFB93C-9ADD-47CF-A406-25EFC46EB3AB}">
      <dgm:prSet phldrT="[Текст]"/>
      <dgm:spPr/>
      <dgm:t>
        <a:bodyPr/>
        <a:lstStyle/>
        <a:p>
          <a:r>
            <a:rPr lang="ru-RU" dirty="0"/>
            <a:t>КриптоПро </a:t>
          </a:r>
          <a:r>
            <a:rPr lang="en-US" dirty="0"/>
            <a:t>PDF</a:t>
          </a:r>
          <a:r>
            <a:rPr lang="ru-RU" dirty="0"/>
            <a:t> - </a:t>
          </a:r>
          <a:r>
            <a:rPr lang="en-US" dirty="0"/>
            <a:t>22500</a:t>
          </a:r>
          <a:r>
            <a:rPr lang="ru-RU" dirty="0"/>
            <a:t>₽</a:t>
          </a:r>
        </a:p>
      </dgm:t>
    </dgm:pt>
    <dgm:pt modelId="{22E59C00-1A1A-40C4-8C55-9F68AE709F73}" type="parTrans" cxnId="{208429DB-4606-47B8-8534-E690E6B43BB7}">
      <dgm:prSet/>
      <dgm:spPr/>
      <dgm:t>
        <a:bodyPr/>
        <a:lstStyle/>
        <a:p>
          <a:endParaRPr lang="ru-RU"/>
        </a:p>
      </dgm:t>
    </dgm:pt>
    <dgm:pt modelId="{82735B92-E96E-4B2E-BD47-EA78F29D271C}" type="sibTrans" cxnId="{208429DB-4606-47B8-8534-E690E6B43BB7}">
      <dgm:prSet/>
      <dgm:spPr/>
      <dgm:t>
        <a:bodyPr/>
        <a:lstStyle/>
        <a:p>
          <a:endParaRPr lang="ru-RU"/>
        </a:p>
      </dgm:t>
    </dgm:pt>
    <dgm:pt modelId="{444FC596-9640-42F0-9233-55F11D68D5C8}">
      <dgm:prSet/>
      <dgm:spPr/>
      <dgm:t>
        <a:bodyPr/>
        <a:lstStyle/>
        <a:p>
          <a:r>
            <a:rPr lang="ru-RU" dirty="0"/>
            <a:t>Внедренная цифровая подпись в </a:t>
          </a:r>
          <a:r>
            <a:rPr lang="en-US" dirty="0"/>
            <a:t>Word</a:t>
          </a:r>
          <a:r>
            <a:rPr lang="ru-RU" dirty="0"/>
            <a:t>, </a:t>
          </a:r>
          <a:r>
            <a:rPr lang="en-US" dirty="0"/>
            <a:t>Excel</a:t>
          </a:r>
          <a:r>
            <a:rPr lang="ru-RU" dirty="0"/>
            <a:t> файлы</a:t>
          </a:r>
        </a:p>
      </dgm:t>
    </dgm:pt>
    <dgm:pt modelId="{711435A9-46A1-455A-9325-5FC0C8A26EE8}" type="parTrans" cxnId="{4B66C1E9-D43F-46E8-A847-28A903FF455A}">
      <dgm:prSet/>
      <dgm:spPr/>
      <dgm:t>
        <a:bodyPr/>
        <a:lstStyle/>
        <a:p>
          <a:endParaRPr lang="ru-RU"/>
        </a:p>
      </dgm:t>
    </dgm:pt>
    <dgm:pt modelId="{A410B2EB-5E02-47E1-B638-EB74F41AB1A9}" type="sibTrans" cxnId="{4B66C1E9-D43F-46E8-A847-28A903FF455A}">
      <dgm:prSet/>
      <dgm:spPr/>
      <dgm:t>
        <a:bodyPr/>
        <a:lstStyle/>
        <a:p>
          <a:endParaRPr lang="ru-RU"/>
        </a:p>
      </dgm:t>
    </dgm:pt>
    <dgm:pt modelId="{97C65A92-42C9-4CB5-AE49-29F26615D8C6}">
      <dgm:prSet phldrT="[Текст]"/>
      <dgm:spPr/>
      <dgm:t>
        <a:bodyPr/>
        <a:lstStyle/>
        <a:p>
          <a:endParaRPr lang="ru-RU" dirty="0"/>
        </a:p>
      </dgm:t>
    </dgm:pt>
    <dgm:pt modelId="{C18318BB-281E-4A60-813F-5A8FBAEA8D1A}" type="parTrans" cxnId="{8C0057E8-7981-4B46-A160-2B2FA149F58C}">
      <dgm:prSet/>
      <dgm:spPr/>
      <dgm:t>
        <a:bodyPr/>
        <a:lstStyle/>
        <a:p>
          <a:endParaRPr lang="ru-RU"/>
        </a:p>
      </dgm:t>
    </dgm:pt>
    <dgm:pt modelId="{674C4188-0933-4669-83D4-33AA8E7183F0}" type="sibTrans" cxnId="{8C0057E8-7981-4B46-A160-2B2FA149F58C}">
      <dgm:prSet/>
      <dgm:spPr/>
      <dgm:t>
        <a:bodyPr/>
        <a:lstStyle/>
        <a:p>
          <a:endParaRPr lang="ru-RU"/>
        </a:p>
      </dgm:t>
    </dgm:pt>
    <dgm:pt modelId="{FFB6AA15-33FD-40ED-82BB-A8A116CC3372}">
      <dgm:prSet phldrT="[Текст]"/>
      <dgm:spPr/>
      <dgm:t>
        <a:bodyPr/>
        <a:lstStyle/>
        <a:p>
          <a:endParaRPr lang="ru-RU" dirty="0"/>
        </a:p>
      </dgm:t>
    </dgm:pt>
    <dgm:pt modelId="{0EEEA92B-5DB9-4F15-A50B-F480710CEF5D}" type="parTrans" cxnId="{D8223925-DDDD-4413-8859-6DAD7128F57B}">
      <dgm:prSet/>
      <dgm:spPr/>
      <dgm:t>
        <a:bodyPr/>
        <a:lstStyle/>
        <a:p>
          <a:endParaRPr lang="ru-RU"/>
        </a:p>
      </dgm:t>
    </dgm:pt>
    <dgm:pt modelId="{B5088EC6-4D9B-4C88-AD21-97CF27C56D6F}" type="sibTrans" cxnId="{D8223925-DDDD-4413-8859-6DAD7128F57B}">
      <dgm:prSet/>
      <dgm:spPr/>
      <dgm:t>
        <a:bodyPr/>
        <a:lstStyle/>
        <a:p>
          <a:endParaRPr lang="ru-RU"/>
        </a:p>
      </dgm:t>
    </dgm:pt>
    <dgm:pt modelId="{20313B2E-8AE7-4B05-A20E-9063F3C0CC26}">
      <dgm:prSet phldrT="[Текст]"/>
      <dgm:spPr/>
      <dgm:t>
        <a:bodyPr/>
        <a:lstStyle/>
        <a:p>
          <a:endParaRPr lang="ru-RU" dirty="0"/>
        </a:p>
      </dgm:t>
    </dgm:pt>
    <dgm:pt modelId="{181CD054-2D3F-4F11-BF12-60075FB006A1}" type="parTrans" cxnId="{9EA8BCA2-4F87-4937-BECF-2FFDA813CD00}">
      <dgm:prSet/>
      <dgm:spPr/>
      <dgm:t>
        <a:bodyPr/>
        <a:lstStyle/>
        <a:p>
          <a:endParaRPr lang="ru-RU"/>
        </a:p>
      </dgm:t>
    </dgm:pt>
    <dgm:pt modelId="{2B73AAB4-020D-42DD-A37B-C6AAB2344201}" type="sibTrans" cxnId="{9EA8BCA2-4F87-4937-BECF-2FFDA813CD00}">
      <dgm:prSet/>
      <dgm:spPr/>
      <dgm:t>
        <a:bodyPr/>
        <a:lstStyle/>
        <a:p>
          <a:endParaRPr lang="ru-RU"/>
        </a:p>
      </dgm:t>
    </dgm:pt>
    <dgm:pt modelId="{F66D0D2A-F7AA-4EB3-9F8F-10DCD4FB17C7}">
      <dgm:prSet phldrT="[Текст]"/>
      <dgm:spPr/>
      <dgm:t>
        <a:bodyPr/>
        <a:lstStyle/>
        <a:p>
          <a:r>
            <a:rPr lang="ru-RU" dirty="0"/>
            <a:t>КриптоПро </a:t>
          </a:r>
          <a:r>
            <a:rPr lang="en-US" dirty="0"/>
            <a:t>CSP</a:t>
          </a:r>
          <a:r>
            <a:rPr lang="ru-RU" dirty="0"/>
            <a:t> – </a:t>
          </a:r>
          <a:r>
            <a:rPr lang="en-US" dirty="0"/>
            <a:t>2700</a:t>
          </a:r>
          <a:r>
            <a:rPr lang="ru-RU" dirty="0"/>
            <a:t>₽</a:t>
          </a:r>
        </a:p>
      </dgm:t>
    </dgm:pt>
    <dgm:pt modelId="{EBA08E09-56B2-4340-B28B-464F3DE5C225}" type="parTrans" cxnId="{00DD67B4-ED60-4992-A2B5-31BE3E67D6D7}">
      <dgm:prSet/>
      <dgm:spPr/>
      <dgm:t>
        <a:bodyPr/>
        <a:lstStyle/>
        <a:p>
          <a:endParaRPr lang="ru-RU"/>
        </a:p>
      </dgm:t>
    </dgm:pt>
    <dgm:pt modelId="{2BF0AD4E-362D-4507-8F62-B800DA48FB66}" type="sibTrans" cxnId="{00DD67B4-ED60-4992-A2B5-31BE3E67D6D7}">
      <dgm:prSet/>
      <dgm:spPr/>
      <dgm:t>
        <a:bodyPr/>
        <a:lstStyle/>
        <a:p>
          <a:endParaRPr lang="ru-RU"/>
        </a:p>
      </dgm:t>
    </dgm:pt>
    <dgm:pt modelId="{C42586A6-47F4-4977-BAE2-FCDB1AAED2EC}">
      <dgm:prSet/>
      <dgm:spPr/>
      <dgm:t>
        <a:bodyPr/>
        <a:lstStyle/>
        <a:p>
          <a:r>
            <a:rPr lang="ru-RU" dirty="0"/>
            <a:t>Подписка – </a:t>
          </a:r>
          <a:r>
            <a:rPr lang="en-US" dirty="0"/>
            <a:t>0</a:t>
          </a:r>
          <a:r>
            <a:rPr lang="ru-RU" dirty="0"/>
            <a:t>₽ в год (тариф «Легкий старт»)</a:t>
          </a:r>
        </a:p>
      </dgm:t>
    </dgm:pt>
    <dgm:pt modelId="{C59CF6B0-9F67-47B7-B75C-8FC27E8989F2}" type="parTrans" cxnId="{448FEF60-04DB-4784-9C6C-CFE745366613}">
      <dgm:prSet/>
      <dgm:spPr/>
      <dgm:t>
        <a:bodyPr/>
        <a:lstStyle/>
        <a:p>
          <a:endParaRPr lang="ru-RU"/>
        </a:p>
      </dgm:t>
    </dgm:pt>
    <dgm:pt modelId="{6D7CA44D-582D-49DF-B238-1EB8C205A26B}" type="sibTrans" cxnId="{448FEF60-04DB-4784-9C6C-CFE745366613}">
      <dgm:prSet/>
      <dgm:spPr/>
      <dgm:t>
        <a:bodyPr/>
        <a:lstStyle/>
        <a:p>
          <a:endParaRPr lang="ru-RU"/>
        </a:p>
      </dgm:t>
    </dgm:pt>
    <dgm:pt modelId="{BCF7B942-5EB4-4E47-861C-F865D7310067}">
      <dgm:prSet/>
      <dgm:spPr/>
      <dgm:t>
        <a:bodyPr/>
        <a:lstStyle/>
        <a:p>
          <a:r>
            <a:rPr lang="ru-RU" dirty="0"/>
            <a:t>Лимит документов -</a:t>
          </a:r>
          <a:r>
            <a:rPr lang="en-US" dirty="0"/>
            <a:t> </a:t>
          </a:r>
          <a:r>
            <a:rPr lang="ru-RU" dirty="0"/>
            <a:t>безлимитный </a:t>
          </a:r>
        </a:p>
      </dgm:t>
    </dgm:pt>
    <dgm:pt modelId="{80F57602-DF0D-4602-8C1A-C8350B3CA089}" type="parTrans" cxnId="{8BD26F91-4C5E-4AA5-BB88-8B529D9EE3C6}">
      <dgm:prSet/>
      <dgm:spPr/>
      <dgm:t>
        <a:bodyPr/>
        <a:lstStyle/>
        <a:p>
          <a:endParaRPr lang="ru-RU"/>
        </a:p>
      </dgm:t>
    </dgm:pt>
    <dgm:pt modelId="{0D459E83-5565-4039-A2EC-8045F324FDDB}" type="sibTrans" cxnId="{8BD26F91-4C5E-4AA5-BB88-8B529D9EE3C6}">
      <dgm:prSet/>
      <dgm:spPr/>
      <dgm:t>
        <a:bodyPr/>
        <a:lstStyle/>
        <a:p>
          <a:endParaRPr lang="ru-RU"/>
        </a:p>
      </dgm:t>
    </dgm:pt>
    <dgm:pt modelId="{2C5F2B1B-FAB5-4199-9A17-1258AD90F415}">
      <dgm:prSet/>
      <dgm:spPr/>
      <dgm:t>
        <a:bodyPr/>
        <a:lstStyle/>
        <a:p>
          <a:r>
            <a:rPr lang="ru-RU" dirty="0"/>
            <a:t>КриптоПро </a:t>
          </a:r>
          <a:r>
            <a:rPr lang="en-US" dirty="0"/>
            <a:t>CSP</a:t>
          </a:r>
          <a:r>
            <a:rPr lang="ru-RU" dirty="0"/>
            <a:t> – </a:t>
          </a:r>
          <a:r>
            <a:rPr lang="en-US" dirty="0"/>
            <a:t>2700</a:t>
          </a:r>
          <a:r>
            <a:rPr lang="ru-RU" dirty="0"/>
            <a:t>₽</a:t>
          </a:r>
        </a:p>
      </dgm:t>
    </dgm:pt>
    <dgm:pt modelId="{6D2BA974-C40D-47AA-994C-F2CFDD03BE9B}" type="parTrans" cxnId="{79FD54FB-AEF3-4803-A6FA-CC052115FFD2}">
      <dgm:prSet/>
      <dgm:spPr/>
      <dgm:t>
        <a:bodyPr/>
        <a:lstStyle/>
        <a:p>
          <a:endParaRPr lang="ru-RU"/>
        </a:p>
      </dgm:t>
    </dgm:pt>
    <dgm:pt modelId="{26A2489B-4709-4BB0-9946-B7C581119895}" type="sibTrans" cxnId="{79FD54FB-AEF3-4803-A6FA-CC052115FFD2}">
      <dgm:prSet/>
      <dgm:spPr/>
      <dgm:t>
        <a:bodyPr/>
        <a:lstStyle/>
        <a:p>
          <a:endParaRPr lang="ru-RU"/>
        </a:p>
      </dgm:t>
    </dgm:pt>
    <dgm:pt modelId="{131CFDAD-0FF2-41CE-85B1-4496B3301F67}">
      <dgm:prSet/>
      <dgm:spPr/>
      <dgm:t>
        <a:bodyPr/>
        <a:lstStyle/>
        <a:p>
          <a:r>
            <a:rPr lang="ru-RU" dirty="0"/>
            <a:t>Подписка – </a:t>
          </a:r>
          <a:r>
            <a:rPr lang="en-US" dirty="0"/>
            <a:t>1900</a:t>
          </a:r>
          <a:r>
            <a:rPr lang="ru-RU" dirty="0"/>
            <a:t>₽</a:t>
          </a:r>
          <a:r>
            <a:rPr lang="en-US" dirty="0"/>
            <a:t> </a:t>
          </a:r>
          <a:r>
            <a:rPr lang="ru-RU" dirty="0"/>
            <a:t>в год</a:t>
          </a:r>
        </a:p>
      </dgm:t>
    </dgm:pt>
    <dgm:pt modelId="{440F0013-333E-4A68-BD65-6787074DA194}" type="parTrans" cxnId="{CF98FE0A-C01E-41E2-82B3-738FB373473C}">
      <dgm:prSet/>
      <dgm:spPr/>
      <dgm:t>
        <a:bodyPr/>
        <a:lstStyle/>
        <a:p>
          <a:endParaRPr lang="ru-RU"/>
        </a:p>
      </dgm:t>
    </dgm:pt>
    <dgm:pt modelId="{8B571192-5696-4F6A-A7EF-025BD6CBE58C}" type="sibTrans" cxnId="{CF98FE0A-C01E-41E2-82B3-738FB373473C}">
      <dgm:prSet/>
      <dgm:spPr/>
      <dgm:t>
        <a:bodyPr/>
        <a:lstStyle/>
        <a:p>
          <a:endParaRPr lang="ru-RU"/>
        </a:p>
      </dgm:t>
    </dgm:pt>
    <dgm:pt modelId="{BB09FECC-4536-4820-AE72-BBE4EC8B5368}">
      <dgm:prSet/>
      <dgm:spPr/>
      <dgm:t>
        <a:bodyPr/>
        <a:lstStyle/>
        <a:p>
          <a:r>
            <a:rPr lang="ru-RU" dirty="0"/>
            <a:t>КриптоПро </a:t>
          </a:r>
          <a:r>
            <a:rPr lang="en-US" dirty="0"/>
            <a:t>CSP</a:t>
          </a:r>
          <a:r>
            <a:rPr lang="ru-RU" dirty="0"/>
            <a:t> – </a:t>
          </a:r>
          <a:r>
            <a:rPr lang="en-US" dirty="0"/>
            <a:t>2700</a:t>
          </a:r>
          <a:r>
            <a:rPr lang="ru-RU" dirty="0"/>
            <a:t>₽</a:t>
          </a:r>
        </a:p>
      </dgm:t>
    </dgm:pt>
    <dgm:pt modelId="{DF75092B-34E6-4158-9AB6-18253ABB97EF}" type="parTrans" cxnId="{212CDEA0-618F-4E62-891B-28078F0857E7}">
      <dgm:prSet/>
      <dgm:spPr/>
      <dgm:t>
        <a:bodyPr/>
        <a:lstStyle/>
        <a:p>
          <a:endParaRPr lang="ru-RU"/>
        </a:p>
      </dgm:t>
    </dgm:pt>
    <dgm:pt modelId="{E55FAB61-C8B8-4977-BF3E-417973618AB9}" type="sibTrans" cxnId="{212CDEA0-618F-4E62-891B-28078F0857E7}">
      <dgm:prSet/>
      <dgm:spPr/>
      <dgm:t>
        <a:bodyPr/>
        <a:lstStyle/>
        <a:p>
          <a:endParaRPr lang="ru-RU"/>
        </a:p>
      </dgm:t>
    </dgm:pt>
    <dgm:pt modelId="{9A6118F2-80EB-44B6-B424-7F956E617B31}">
      <dgm:prSet/>
      <dgm:spPr/>
      <dgm:t>
        <a:bodyPr/>
        <a:lstStyle/>
        <a:p>
          <a:r>
            <a:rPr lang="ru-RU" dirty="0"/>
            <a:t>Рутокен </a:t>
          </a:r>
          <a:r>
            <a:rPr lang="en-US" dirty="0"/>
            <a:t>Lite</a:t>
          </a:r>
          <a:r>
            <a:rPr lang="ru-RU" dirty="0"/>
            <a:t> – </a:t>
          </a:r>
          <a:r>
            <a:rPr lang="en-US" dirty="0"/>
            <a:t>2100</a:t>
          </a:r>
          <a:r>
            <a:rPr lang="ru-RU" dirty="0"/>
            <a:t>₽ </a:t>
          </a:r>
        </a:p>
      </dgm:t>
    </dgm:pt>
    <dgm:pt modelId="{3F334038-C92A-479A-9263-6D72B2A73F62}" type="parTrans" cxnId="{1ABEDE39-BC78-4872-AD49-FDA319BB80D4}">
      <dgm:prSet/>
      <dgm:spPr/>
      <dgm:t>
        <a:bodyPr/>
        <a:lstStyle/>
        <a:p>
          <a:endParaRPr lang="ru-RU"/>
        </a:p>
      </dgm:t>
    </dgm:pt>
    <dgm:pt modelId="{BB8F36FD-1945-4E11-A4C9-120552DA56F7}" type="sibTrans" cxnId="{1ABEDE39-BC78-4872-AD49-FDA319BB80D4}">
      <dgm:prSet/>
      <dgm:spPr/>
      <dgm:t>
        <a:bodyPr/>
        <a:lstStyle/>
        <a:p>
          <a:endParaRPr lang="ru-RU"/>
        </a:p>
      </dgm:t>
    </dgm:pt>
    <dgm:pt modelId="{48DDF765-20A3-46DD-9B97-D99D0F58A585}">
      <dgm:prSet/>
      <dgm:spPr/>
      <dgm:t>
        <a:bodyPr/>
        <a:lstStyle/>
        <a:p>
          <a:r>
            <a:rPr lang="ru-RU" dirty="0"/>
            <a:t>КриптоПро </a:t>
          </a:r>
          <a:r>
            <a:rPr lang="en-US" dirty="0"/>
            <a:t>CSP</a:t>
          </a:r>
          <a:r>
            <a:rPr lang="ru-RU" dirty="0"/>
            <a:t> – </a:t>
          </a:r>
          <a:r>
            <a:rPr lang="en-US" dirty="0"/>
            <a:t>2700</a:t>
          </a:r>
          <a:r>
            <a:rPr lang="ru-RU" dirty="0"/>
            <a:t>₽</a:t>
          </a:r>
        </a:p>
      </dgm:t>
    </dgm:pt>
    <dgm:pt modelId="{FC497008-6735-4353-848A-EB65F1E546DC}" type="parTrans" cxnId="{6FBA82C0-54C3-4B1E-ADC1-5220C719E0FA}">
      <dgm:prSet/>
      <dgm:spPr/>
      <dgm:t>
        <a:bodyPr/>
        <a:lstStyle/>
        <a:p>
          <a:endParaRPr lang="ru-RU"/>
        </a:p>
      </dgm:t>
    </dgm:pt>
    <dgm:pt modelId="{A00AFB0C-ACDD-4716-A690-9CC762895655}" type="sibTrans" cxnId="{6FBA82C0-54C3-4B1E-ADC1-5220C719E0FA}">
      <dgm:prSet/>
      <dgm:spPr/>
      <dgm:t>
        <a:bodyPr/>
        <a:lstStyle/>
        <a:p>
          <a:endParaRPr lang="ru-RU"/>
        </a:p>
      </dgm:t>
    </dgm:pt>
    <dgm:pt modelId="{1AECE1D6-9AF4-4849-A720-D91C30169751}">
      <dgm:prSet/>
      <dgm:spPr/>
      <dgm:t>
        <a:bodyPr/>
        <a:lstStyle/>
        <a:p>
          <a:r>
            <a:rPr lang="ru-RU" dirty="0"/>
            <a:t>Подписка на ЭДО от Контур </a:t>
          </a:r>
          <a:r>
            <a:rPr lang="en-US" dirty="0"/>
            <a:t>2</a:t>
          </a:r>
          <a:endParaRPr lang="ru-RU" dirty="0"/>
        </a:p>
      </dgm:t>
    </dgm:pt>
    <dgm:pt modelId="{2E9EADBD-7D3E-4555-BAD7-939C6E63EFDC}" type="parTrans" cxnId="{8B8EE1A1-2645-4256-B0D0-576A3303603E}">
      <dgm:prSet/>
      <dgm:spPr/>
      <dgm:t>
        <a:bodyPr/>
        <a:lstStyle/>
        <a:p>
          <a:endParaRPr lang="ru-RU"/>
        </a:p>
      </dgm:t>
    </dgm:pt>
    <dgm:pt modelId="{E10ECDE0-984D-453A-983B-C63692A54E3D}" type="sibTrans" cxnId="{8B8EE1A1-2645-4256-B0D0-576A3303603E}">
      <dgm:prSet/>
      <dgm:spPr/>
      <dgm:t>
        <a:bodyPr/>
        <a:lstStyle/>
        <a:p>
          <a:endParaRPr lang="ru-RU"/>
        </a:p>
      </dgm:t>
    </dgm:pt>
    <dgm:pt modelId="{DD6EFD3A-30F9-4F7E-9AFC-D628E21C04FA}">
      <dgm:prSet/>
      <dgm:spPr/>
      <dgm:t>
        <a:bodyPr/>
        <a:lstStyle/>
        <a:p>
          <a:r>
            <a:rPr lang="ru-RU" dirty="0"/>
            <a:t>Рутокен </a:t>
          </a:r>
          <a:r>
            <a:rPr lang="en-US" dirty="0"/>
            <a:t>Lite</a:t>
          </a:r>
          <a:r>
            <a:rPr lang="ru-RU" dirty="0"/>
            <a:t> – </a:t>
          </a:r>
          <a:r>
            <a:rPr lang="en-US" dirty="0"/>
            <a:t>2100</a:t>
          </a:r>
          <a:r>
            <a:rPr lang="ru-RU" dirty="0"/>
            <a:t>₽ </a:t>
          </a:r>
        </a:p>
      </dgm:t>
    </dgm:pt>
    <dgm:pt modelId="{445A989B-B732-4B75-B5FC-DBA000632784}" type="parTrans" cxnId="{AA6302FB-91FC-48FE-B833-C93B19C19748}">
      <dgm:prSet/>
      <dgm:spPr/>
      <dgm:t>
        <a:bodyPr/>
        <a:lstStyle/>
        <a:p>
          <a:endParaRPr lang="ru-RU"/>
        </a:p>
      </dgm:t>
    </dgm:pt>
    <dgm:pt modelId="{5D461022-39AB-4E94-BAAD-E64CBC4EECDF}" type="sibTrans" cxnId="{AA6302FB-91FC-48FE-B833-C93B19C19748}">
      <dgm:prSet/>
      <dgm:spPr/>
      <dgm:t>
        <a:bodyPr/>
        <a:lstStyle/>
        <a:p>
          <a:endParaRPr lang="ru-RU"/>
        </a:p>
      </dgm:t>
    </dgm:pt>
    <dgm:pt modelId="{645304A3-3902-41F6-B51F-00E7B6CE7FAF}">
      <dgm:prSet/>
      <dgm:spPr/>
      <dgm:t>
        <a:bodyPr/>
        <a:lstStyle/>
        <a:p>
          <a:r>
            <a:rPr lang="ru-RU" dirty="0"/>
            <a:t>КриптоПро </a:t>
          </a:r>
          <a:r>
            <a:rPr lang="en-US" dirty="0"/>
            <a:t>CSP – 2700</a:t>
          </a:r>
          <a:r>
            <a:rPr lang="ru-RU" dirty="0"/>
            <a:t>₽</a:t>
          </a:r>
        </a:p>
      </dgm:t>
    </dgm:pt>
    <dgm:pt modelId="{E4694982-3E06-47DB-AA8D-E31ED9335DA1}" type="parTrans" cxnId="{FA8F4FE9-14BF-4573-B957-5ADDB2670813}">
      <dgm:prSet/>
      <dgm:spPr/>
      <dgm:t>
        <a:bodyPr/>
        <a:lstStyle/>
        <a:p>
          <a:endParaRPr lang="ru-RU"/>
        </a:p>
      </dgm:t>
    </dgm:pt>
    <dgm:pt modelId="{0E1A8368-2478-49F6-B974-DBD69302E16A}" type="sibTrans" cxnId="{FA8F4FE9-14BF-4573-B957-5ADDB2670813}">
      <dgm:prSet/>
      <dgm:spPr/>
      <dgm:t>
        <a:bodyPr/>
        <a:lstStyle/>
        <a:p>
          <a:endParaRPr lang="ru-RU"/>
        </a:p>
      </dgm:t>
    </dgm:pt>
    <dgm:pt modelId="{2AA8E655-93FA-4AE2-957E-2E2628573679}">
      <dgm:prSet/>
      <dgm:spPr/>
      <dgm:t>
        <a:bodyPr/>
        <a:lstStyle/>
        <a:p>
          <a:r>
            <a:rPr lang="ru-RU" dirty="0"/>
            <a:t>Подписка – </a:t>
          </a:r>
          <a:r>
            <a:rPr lang="en-US" dirty="0"/>
            <a:t>4200</a:t>
          </a:r>
          <a:r>
            <a:rPr lang="ru-RU" dirty="0"/>
            <a:t>₽</a:t>
          </a:r>
          <a:r>
            <a:rPr lang="en-US" dirty="0"/>
            <a:t> </a:t>
          </a:r>
          <a:r>
            <a:rPr lang="ru-RU" dirty="0"/>
            <a:t>в год</a:t>
          </a:r>
        </a:p>
      </dgm:t>
    </dgm:pt>
    <dgm:pt modelId="{05FEE2F7-4120-48E3-A151-D0934D337AE1}" type="parTrans" cxnId="{D6080295-82F4-44DE-96CB-2576290E276B}">
      <dgm:prSet/>
      <dgm:spPr/>
      <dgm:t>
        <a:bodyPr/>
        <a:lstStyle/>
        <a:p>
          <a:endParaRPr lang="ru-RU"/>
        </a:p>
      </dgm:t>
    </dgm:pt>
    <dgm:pt modelId="{9A0E6223-D8C9-4DE6-8050-644296D3A8C0}" type="sibTrans" cxnId="{D6080295-82F4-44DE-96CB-2576290E276B}">
      <dgm:prSet/>
      <dgm:spPr/>
      <dgm:t>
        <a:bodyPr/>
        <a:lstStyle/>
        <a:p>
          <a:endParaRPr lang="ru-RU"/>
        </a:p>
      </dgm:t>
    </dgm:pt>
    <dgm:pt modelId="{8160E77D-B50D-4519-8661-E2978B7125A2}">
      <dgm:prSet/>
      <dgm:spPr/>
      <dgm:t>
        <a:bodyPr/>
        <a:lstStyle/>
        <a:p>
          <a:r>
            <a:rPr lang="ru-RU" dirty="0"/>
            <a:t>Лимит документов – </a:t>
          </a:r>
          <a:r>
            <a:rPr lang="en-US" dirty="0"/>
            <a:t>600</a:t>
          </a:r>
          <a:r>
            <a:rPr lang="ru-RU" dirty="0"/>
            <a:t> исходящих </a:t>
          </a:r>
        </a:p>
      </dgm:t>
    </dgm:pt>
    <dgm:pt modelId="{0A1EAE96-A2A3-4C33-BAE7-D2965A9CF3FE}" type="parTrans" cxnId="{F5F6855B-BF00-49EE-9579-208247864373}">
      <dgm:prSet/>
      <dgm:spPr/>
      <dgm:t>
        <a:bodyPr/>
        <a:lstStyle/>
        <a:p>
          <a:endParaRPr lang="ru-RU"/>
        </a:p>
      </dgm:t>
    </dgm:pt>
    <dgm:pt modelId="{D81C2384-AD11-4EEA-AC50-7969D06C8576}" type="sibTrans" cxnId="{F5F6855B-BF00-49EE-9579-208247864373}">
      <dgm:prSet/>
      <dgm:spPr/>
      <dgm:t>
        <a:bodyPr/>
        <a:lstStyle/>
        <a:p>
          <a:endParaRPr lang="ru-RU"/>
        </a:p>
      </dgm:t>
    </dgm:pt>
    <dgm:pt modelId="{965BA373-3AB4-4465-9880-9FEA1A96BCB5}">
      <dgm:prSet/>
      <dgm:spPr/>
      <dgm:t>
        <a:bodyPr/>
        <a:lstStyle/>
        <a:p>
          <a:endParaRPr lang="ru-RU"/>
        </a:p>
      </dgm:t>
    </dgm:pt>
    <dgm:pt modelId="{32F3C21B-9483-405A-BC7E-9979BC897DB7}" type="parTrans" cxnId="{1E7D641E-718F-4D58-A420-676EC34BF31E}">
      <dgm:prSet/>
      <dgm:spPr/>
      <dgm:t>
        <a:bodyPr/>
        <a:lstStyle/>
        <a:p>
          <a:endParaRPr lang="ru-RU"/>
        </a:p>
      </dgm:t>
    </dgm:pt>
    <dgm:pt modelId="{215D6F45-12D8-4D2C-8D79-BFAA250FE294}" type="sibTrans" cxnId="{1E7D641E-718F-4D58-A420-676EC34BF31E}">
      <dgm:prSet/>
      <dgm:spPr/>
      <dgm:t>
        <a:bodyPr/>
        <a:lstStyle/>
        <a:p>
          <a:endParaRPr lang="ru-RU"/>
        </a:p>
      </dgm:t>
    </dgm:pt>
    <dgm:pt modelId="{30F95B56-912C-405C-A2C4-1A9F1130BEB7}">
      <dgm:prSet phldrT="[Текст]"/>
      <dgm:spPr/>
      <dgm:t>
        <a:bodyPr/>
        <a:lstStyle/>
        <a:p>
          <a:r>
            <a:rPr lang="ru-RU" dirty="0"/>
            <a:t>КриптоПро </a:t>
          </a:r>
          <a:r>
            <a:rPr lang="en-US" dirty="0"/>
            <a:t>TSP Client</a:t>
          </a:r>
          <a:r>
            <a:rPr lang="ru-RU" dirty="0"/>
            <a:t> - </a:t>
          </a:r>
          <a:r>
            <a:rPr lang="en-US" dirty="0"/>
            <a:t>1800</a:t>
          </a:r>
          <a:r>
            <a:rPr lang="ru-RU" dirty="0"/>
            <a:t>₽</a:t>
          </a:r>
        </a:p>
      </dgm:t>
    </dgm:pt>
    <dgm:pt modelId="{BB8FFC86-B603-4E43-90B1-C0840AEBE02D}" type="parTrans" cxnId="{E7587B85-203F-4083-9E73-F4E39F690FC5}">
      <dgm:prSet/>
      <dgm:spPr/>
      <dgm:t>
        <a:bodyPr/>
        <a:lstStyle/>
        <a:p>
          <a:endParaRPr lang="ru-RU"/>
        </a:p>
      </dgm:t>
    </dgm:pt>
    <dgm:pt modelId="{DFB8A8E5-B4E7-4150-B71C-0CA5BD830806}" type="sibTrans" cxnId="{E7587B85-203F-4083-9E73-F4E39F690FC5}">
      <dgm:prSet/>
      <dgm:spPr/>
      <dgm:t>
        <a:bodyPr/>
        <a:lstStyle/>
        <a:p>
          <a:endParaRPr lang="ru-RU"/>
        </a:p>
      </dgm:t>
    </dgm:pt>
    <dgm:pt modelId="{C72AFE16-BAD1-4856-BEAB-38CB6825173F}">
      <dgm:prSet/>
      <dgm:spPr/>
      <dgm:t>
        <a:bodyPr/>
        <a:lstStyle/>
        <a:p>
          <a:r>
            <a:rPr lang="ru-RU" dirty="0"/>
            <a:t>КриптоПро </a:t>
          </a:r>
          <a:r>
            <a:rPr lang="en-US" dirty="0"/>
            <a:t>Office Signature - 1200</a:t>
          </a:r>
          <a:r>
            <a:rPr lang="ru-RU" dirty="0"/>
            <a:t>₽</a:t>
          </a:r>
        </a:p>
      </dgm:t>
    </dgm:pt>
    <dgm:pt modelId="{24E75F54-BEF4-4DC3-BC71-E2244FF90785}" type="parTrans" cxnId="{EA53F5F3-64BD-4567-B7D5-22CB678E5E2E}">
      <dgm:prSet/>
      <dgm:spPr/>
      <dgm:t>
        <a:bodyPr/>
        <a:lstStyle/>
        <a:p>
          <a:endParaRPr lang="ru-RU"/>
        </a:p>
      </dgm:t>
    </dgm:pt>
    <dgm:pt modelId="{9A6C4449-EB1D-4A53-96BF-EAB1FD9B2ABF}" type="sibTrans" cxnId="{EA53F5F3-64BD-4567-B7D5-22CB678E5E2E}">
      <dgm:prSet/>
      <dgm:spPr/>
      <dgm:t>
        <a:bodyPr/>
        <a:lstStyle/>
        <a:p>
          <a:endParaRPr lang="ru-RU"/>
        </a:p>
      </dgm:t>
    </dgm:pt>
    <dgm:pt modelId="{E19696BB-E8C8-459E-A94B-D5FFA87B7427}">
      <dgm:prSet/>
      <dgm:spPr/>
      <dgm:t>
        <a:bodyPr/>
        <a:lstStyle/>
        <a:p>
          <a:r>
            <a:rPr lang="ru-RU" dirty="0">
              <a:hlinkClick xmlns:r="http://schemas.openxmlformats.org/officeDocument/2006/relationships" r:id="rId1"/>
            </a:rPr>
            <a:t>Пример</a:t>
          </a:r>
          <a:endParaRPr lang="ru-RU" dirty="0"/>
        </a:p>
      </dgm:t>
    </dgm:pt>
    <dgm:pt modelId="{865ED4D0-A7D2-4FBA-AF74-DE3CFBFE443E}" type="parTrans" cxnId="{84556BDA-C723-4314-8D2F-D5114159C85A}">
      <dgm:prSet/>
      <dgm:spPr/>
      <dgm:t>
        <a:bodyPr/>
        <a:lstStyle/>
        <a:p>
          <a:endParaRPr lang="ru-RU"/>
        </a:p>
      </dgm:t>
    </dgm:pt>
    <dgm:pt modelId="{92EECB94-270E-4D55-9860-4F25E22174B9}" type="sibTrans" cxnId="{84556BDA-C723-4314-8D2F-D5114159C85A}">
      <dgm:prSet/>
      <dgm:spPr/>
      <dgm:t>
        <a:bodyPr/>
        <a:lstStyle/>
        <a:p>
          <a:endParaRPr lang="ru-RU"/>
        </a:p>
      </dgm:t>
    </dgm:pt>
    <dgm:pt modelId="{3A12E6F1-44CA-494D-9DE0-382F37D017B5}">
      <dgm:prSet phldrT="[Текст]"/>
      <dgm:spPr/>
      <dgm:t>
        <a:bodyPr/>
        <a:lstStyle/>
        <a:p>
          <a:r>
            <a:rPr lang="ru-RU" dirty="0">
              <a:hlinkClick xmlns:r="http://schemas.openxmlformats.org/officeDocument/2006/relationships" r:id="rId2"/>
            </a:rPr>
            <a:t>Пример</a:t>
          </a:r>
          <a:endParaRPr lang="ru-RU" dirty="0"/>
        </a:p>
      </dgm:t>
    </dgm:pt>
    <dgm:pt modelId="{C0EF0A83-94A7-4A7B-B1C0-FF1866107BE9}" type="parTrans" cxnId="{90AA5E2C-1FF0-4D64-A32C-1A00C96AC044}">
      <dgm:prSet/>
      <dgm:spPr/>
      <dgm:t>
        <a:bodyPr/>
        <a:lstStyle/>
        <a:p>
          <a:endParaRPr lang="ru-RU"/>
        </a:p>
      </dgm:t>
    </dgm:pt>
    <dgm:pt modelId="{878A949F-A632-4D71-8415-5F4496747C3E}" type="sibTrans" cxnId="{90AA5E2C-1FF0-4D64-A32C-1A00C96AC044}">
      <dgm:prSet/>
      <dgm:spPr/>
      <dgm:t>
        <a:bodyPr/>
        <a:lstStyle/>
        <a:p>
          <a:endParaRPr lang="ru-RU"/>
        </a:p>
      </dgm:t>
    </dgm:pt>
    <dgm:pt modelId="{37EAA662-9880-449E-9A04-2B136E606236}">
      <dgm:prSet/>
      <dgm:spPr/>
      <dgm:t>
        <a:bodyPr/>
        <a:lstStyle/>
        <a:p>
          <a:r>
            <a:rPr lang="ru-RU" dirty="0">
              <a:hlinkClick xmlns:r="http://schemas.openxmlformats.org/officeDocument/2006/relationships" r:id="rId3"/>
            </a:rPr>
            <a:t>Пример</a:t>
          </a:r>
          <a:r>
            <a:rPr lang="en-US" dirty="0">
              <a:hlinkClick xmlns:r="http://schemas.openxmlformats.org/officeDocument/2006/relationships" r:id="rId3"/>
            </a:rPr>
            <a:t> 2</a:t>
          </a:r>
          <a:endParaRPr lang="ru-RU" dirty="0"/>
        </a:p>
      </dgm:t>
    </dgm:pt>
    <dgm:pt modelId="{EEEADDFE-164E-4C77-A91A-263FAD16C839}" type="parTrans" cxnId="{08514166-5D4F-4AE1-80B0-6D8E916DCE6A}">
      <dgm:prSet/>
      <dgm:spPr/>
      <dgm:t>
        <a:bodyPr/>
        <a:lstStyle/>
        <a:p>
          <a:endParaRPr lang="ru-RU"/>
        </a:p>
      </dgm:t>
    </dgm:pt>
    <dgm:pt modelId="{55A8753F-9FC6-4985-B07C-1167B28726F9}" type="sibTrans" cxnId="{08514166-5D4F-4AE1-80B0-6D8E916DCE6A}">
      <dgm:prSet/>
      <dgm:spPr/>
      <dgm:t>
        <a:bodyPr/>
        <a:lstStyle/>
        <a:p>
          <a:endParaRPr lang="ru-RU"/>
        </a:p>
      </dgm:t>
    </dgm:pt>
    <dgm:pt modelId="{EF876BAD-3215-45E9-A759-FCA7D45E5519}" type="pres">
      <dgm:prSet presAssocID="{BB0FDEFF-E23F-44E7-BF17-69CF592790B5}" presName="Name0" presStyleCnt="0">
        <dgm:presLayoutVars>
          <dgm:dir/>
          <dgm:animLvl val="lvl"/>
          <dgm:resizeHandles val="exact"/>
        </dgm:presLayoutVars>
      </dgm:prSet>
      <dgm:spPr/>
    </dgm:pt>
    <dgm:pt modelId="{A1127FD1-163F-4B64-9B94-0C448FF833ED}" type="pres">
      <dgm:prSet presAssocID="{093B427E-9920-4D17-AF69-B1FC1380BBD1}" presName="composite" presStyleCnt="0"/>
      <dgm:spPr/>
    </dgm:pt>
    <dgm:pt modelId="{C53593EA-D47D-42BB-9D44-C9B17A293377}" type="pres">
      <dgm:prSet presAssocID="{093B427E-9920-4D17-AF69-B1FC1380BBD1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6B1CDB32-1A12-4ADE-B717-E8852F861CE6}" type="pres">
      <dgm:prSet presAssocID="{093B427E-9920-4D17-AF69-B1FC1380BBD1}" presName="desTx" presStyleLbl="alignAccFollowNode1" presStyleIdx="0" presStyleCnt="5">
        <dgm:presLayoutVars>
          <dgm:bulletEnabled val="1"/>
        </dgm:presLayoutVars>
      </dgm:prSet>
      <dgm:spPr/>
    </dgm:pt>
    <dgm:pt modelId="{00B54356-4692-4C6A-886E-045AB42CB4CC}" type="pres">
      <dgm:prSet presAssocID="{FC0A92CD-8396-40F7-98F0-9D9D51AF0E33}" presName="space" presStyleCnt="0"/>
      <dgm:spPr/>
    </dgm:pt>
    <dgm:pt modelId="{43FCCC85-2B1F-4E2A-93F1-C051443446B3}" type="pres">
      <dgm:prSet presAssocID="{3D23EADF-AEA5-4A8C-AB7D-907B7BAF99EC}" presName="composite" presStyleCnt="0"/>
      <dgm:spPr/>
    </dgm:pt>
    <dgm:pt modelId="{C8DEB958-919B-4956-918E-98E02FF711DB}" type="pres">
      <dgm:prSet presAssocID="{3D23EADF-AEA5-4A8C-AB7D-907B7BAF99EC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E251716C-46E4-4823-B48D-2DD0092F215A}" type="pres">
      <dgm:prSet presAssocID="{3D23EADF-AEA5-4A8C-AB7D-907B7BAF99EC}" presName="desTx" presStyleLbl="alignAccFollowNode1" presStyleIdx="1" presStyleCnt="5">
        <dgm:presLayoutVars>
          <dgm:bulletEnabled val="1"/>
        </dgm:presLayoutVars>
      </dgm:prSet>
      <dgm:spPr/>
    </dgm:pt>
    <dgm:pt modelId="{14E968D2-A276-424C-B7EE-0D2F7651CBFD}" type="pres">
      <dgm:prSet presAssocID="{BABD1FCC-36B4-41D2-8645-4A2831286E5C}" presName="space" presStyleCnt="0"/>
      <dgm:spPr/>
    </dgm:pt>
    <dgm:pt modelId="{01261120-BDED-4B76-8F68-95CD92DB85C1}" type="pres">
      <dgm:prSet presAssocID="{1AECE1D6-9AF4-4849-A720-D91C30169751}" presName="composite" presStyleCnt="0"/>
      <dgm:spPr/>
    </dgm:pt>
    <dgm:pt modelId="{ADDDA1EB-2DB5-4BFA-B122-63F767E6D951}" type="pres">
      <dgm:prSet presAssocID="{1AECE1D6-9AF4-4849-A720-D91C30169751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C7012958-9DB0-46EE-B88E-822E8DECB66A}" type="pres">
      <dgm:prSet presAssocID="{1AECE1D6-9AF4-4849-A720-D91C30169751}" presName="desTx" presStyleLbl="alignAccFollowNode1" presStyleIdx="2" presStyleCnt="5" custLinFactNeighborX="0" custLinFactNeighborY="-327">
        <dgm:presLayoutVars>
          <dgm:bulletEnabled val="1"/>
        </dgm:presLayoutVars>
      </dgm:prSet>
      <dgm:spPr/>
    </dgm:pt>
    <dgm:pt modelId="{B7E8217E-A18C-4787-93A3-D33B95DDC398}" type="pres">
      <dgm:prSet presAssocID="{E10ECDE0-984D-453A-983B-C63692A54E3D}" presName="space" presStyleCnt="0"/>
      <dgm:spPr/>
    </dgm:pt>
    <dgm:pt modelId="{565BDF7A-B235-434D-B26B-A750CFEDB9AF}" type="pres">
      <dgm:prSet presAssocID="{274E601C-F65C-43BA-AA6C-C22984FEBB8E}" presName="composite" presStyleCnt="0"/>
      <dgm:spPr/>
    </dgm:pt>
    <dgm:pt modelId="{82C816C2-2CA8-4F61-ABD9-4D33DE08BD01}" type="pres">
      <dgm:prSet presAssocID="{274E601C-F65C-43BA-AA6C-C22984FEBB8E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4FA18203-CCD4-40ED-975F-10E460283F99}" type="pres">
      <dgm:prSet presAssocID="{274E601C-F65C-43BA-AA6C-C22984FEBB8E}" presName="desTx" presStyleLbl="alignAccFollowNode1" presStyleIdx="3" presStyleCnt="5">
        <dgm:presLayoutVars>
          <dgm:bulletEnabled val="1"/>
        </dgm:presLayoutVars>
      </dgm:prSet>
      <dgm:spPr/>
    </dgm:pt>
    <dgm:pt modelId="{2ED0BDB0-19F7-4415-BC4A-D904B8AB477B}" type="pres">
      <dgm:prSet presAssocID="{A46F6C5C-0916-4D0C-95FE-AAC1127712F0}" presName="space" presStyleCnt="0"/>
      <dgm:spPr/>
    </dgm:pt>
    <dgm:pt modelId="{1D36BA8A-E9BE-49F7-A0D3-75F1CA1DBC2B}" type="pres">
      <dgm:prSet presAssocID="{444FC596-9640-42F0-9233-55F11D68D5C8}" presName="composite" presStyleCnt="0"/>
      <dgm:spPr/>
    </dgm:pt>
    <dgm:pt modelId="{F01FE2C4-0DAE-4550-92FB-790CBB2BA195}" type="pres">
      <dgm:prSet presAssocID="{444FC596-9640-42F0-9233-55F11D68D5C8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FE3BEB19-817C-457B-AC2A-B76C4BAC3017}" type="pres">
      <dgm:prSet presAssocID="{444FC596-9640-42F0-9233-55F11D68D5C8}" presName="desTx" presStyleLbl="alignAccFollowNode1" presStyleIdx="4" presStyleCnt="5" custLinFactNeighborX="261" custLinFactNeighborY="1068">
        <dgm:presLayoutVars>
          <dgm:bulletEnabled val="1"/>
        </dgm:presLayoutVars>
      </dgm:prSet>
      <dgm:spPr/>
    </dgm:pt>
  </dgm:ptLst>
  <dgm:cxnLst>
    <dgm:cxn modelId="{55777F01-F83B-4550-AEDC-9FC7ED8DDA98}" type="presOf" srcId="{274E601C-F65C-43BA-AA6C-C22984FEBB8E}" destId="{82C816C2-2CA8-4F61-ABD9-4D33DE08BD01}" srcOrd="0" destOrd="0" presId="urn:microsoft.com/office/officeart/2005/8/layout/hList1"/>
    <dgm:cxn modelId="{1A0B3F06-10D3-4661-82D6-1EE8C810FED8}" type="presOf" srcId="{3D23EADF-AEA5-4A8C-AB7D-907B7BAF99EC}" destId="{C8DEB958-919B-4956-918E-98E02FF711DB}" srcOrd="0" destOrd="0" presId="urn:microsoft.com/office/officeart/2005/8/layout/hList1"/>
    <dgm:cxn modelId="{CF98FE0A-C01E-41E2-82B3-738FB373473C}" srcId="{3D23EADF-AEA5-4A8C-AB7D-907B7BAF99EC}" destId="{131CFDAD-0FF2-41CE-85B1-4496B3301F67}" srcOrd="2" destOrd="0" parTransId="{440F0013-333E-4A68-BD65-6787074DA194}" sibTransId="{8B571192-5696-4F6A-A7EF-025BD6CBE58C}"/>
    <dgm:cxn modelId="{1E7D641E-718F-4D58-A420-676EC34BF31E}" srcId="{1AECE1D6-9AF4-4849-A720-D91C30169751}" destId="{965BA373-3AB4-4465-9880-9FEA1A96BCB5}" srcOrd="4" destOrd="0" parTransId="{32F3C21B-9483-405A-BC7E-9979BC897DB7}" sibTransId="{215D6F45-12D8-4D2C-8D79-BFAA250FE294}"/>
    <dgm:cxn modelId="{015C841F-D4E0-42FD-93BE-DD10D45D7560}" type="presOf" srcId="{C72AFE16-BAD1-4856-BEAB-38CB6825173F}" destId="{FE3BEB19-817C-457B-AC2A-B76C4BAC3017}" srcOrd="0" destOrd="2" presId="urn:microsoft.com/office/officeart/2005/8/layout/hList1"/>
    <dgm:cxn modelId="{D8223925-DDDD-4413-8859-6DAD7128F57B}" srcId="{093B427E-9920-4D17-AF69-B1FC1380BBD1}" destId="{FFB6AA15-33FD-40ED-82BB-A8A116CC3372}" srcOrd="4" destOrd="0" parTransId="{0EEEA92B-5DB9-4F15-A50B-F480710CEF5D}" sibTransId="{B5088EC6-4D9B-4C88-AD21-97CF27C56D6F}"/>
    <dgm:cxn modelId="{AFBCEC25-A806-490E-B5E4-CBA8F6226AF5}" type="presOf" srcId="{2AA8E655-93FA-4AE2-957E-2E2628573679}" destId="{C7012958-9DB0-46EE-B88E-822E8DECB66A}" srcOrd="0" destOrd="2" presId="urn:microsoft.com/office/officeart/2005/8/layout/hList1"/>
    <dgm:cxn modelId="{F55CA32B-FA29-45DF-90CF-8E6F5366A04A}" type="presOf" srcId="{444FC596-9640-42F0-9233-55F11D68D5C8}" destId="{F01FE2C4-0DAE-4550-92FB-790CBB2BA195}" srcOrd="0" destOrd="0" presId="urn:microsoft.com/office/officeart/2005/8/layout/hList1"/>
    <dgm:cxn modelId="{90AA5E2C-1FF0-4D64-A32C-1A00C96AC044}" srcId="{274E601C-F65C-43BA-AA6C-C22984FEBB8E}" destId="{3A12E6F1-44CA-494D-9DE0-382F37D017B5}" srcOrd="4" destOrd="0" parTransId="{C0EF0A83-94A7-4A7B-B1C0-FF1866107BE9}" sibTransId="{878A949F-A632-4D71-8415-5F4496747C3E}"/>
    <dgm:cxn modelId="{BDAA3733-D984-4B9F-8F9F-71D72ADC0EF2}" type="presOf" srcId="{2C5F2B1B-FAB5-4199-9A17-1258AD90F415}" destId="{E251716C-46E4-4823-B48D-2DD0092F215A}" srcOrd="0" destOrd="1" presId="urn:microsoft.com/office/officeart/2005/8/layout/hList1"/>
    <dgm:cxn modelId="{1ABEDE39-BC78-4872-AD49-FDA319BB80D4}" srcId="{444FC596-9640-42F0-9233-55F11D68D5C8}" destId="{9A6118F2-80EB-44B6-B424-7F956E617B31}" srcOrd="0" destOrd="0" parTransId="{3F334038-C92A-479A-9263-6D72B2A73F62}" sibTransId="{BB8F36FD-1945-4E11-A4C9-120552DA56F7}"/>
    <dgm:cxn modelId="{F5F6855B-BF00-49EE-9579-208247864373}" srcId="{1AECE1D6-9AF4-4849-A720-D91C30169751}" destId="{8160E77D-B50D-4519-8661-E2978B7125A2}" srcOrd="3" destOrd="0" parTransId="{0A1EAE96-A2A3-4C33-BAE7-D2965A9CF3FE}" sibTransId="{D81C2384-AD11-4EEA-AC50-7969D06C8576}"/>
    <dgm:cxn modelId="{7D40955B-4D6C-4EAE-8FE8-B398336525DB}" type="presOf" srcId="{37EAA662-9880-449E-9A04-2B136E606236}" destId="{FE3BEB19-817C-457B-AC2A-B76C4BAC3017}" srcOrd="0" destOrd="4" presId="urn:microsoft.com/office/officeart/2005/8/layout/hList1"/>
    <dgm:cxn modelId="{448FEF60-04DB-4784-9C6C-CFE745366613}" srcId="{093B427E-9920-4D17-AF69-B1FC1380BBD1}" destId="{C42586A6-47F4-4977-BAE2-FCDB1AAED2EC}" srcOrd="2" destOrd="0" parTransId="{C59CF6B0-9F67-47B7-B75C-8FC27E8989F2}" sibTransId="{6D7CA44D-582D-49DF-B238-1EB8C205A26B}"/>
    <dgm:cxn modelId="{C6D06242-8307-417F-8E47-052E5F1E6FAB}" type="presOf" srcId="{BB09FECC-4536-4820-AE72-BBE4EC8B5368}" destId="{4FA18203-CCD4-40ED-975F-10E460283F99}" srcOrd="0" destOrd="1" presId="urn:microsoft.com/office/officeart/2005/8/layout/hList1"/>
    <dgm:cxn modelId="{08514166-5D4F-4AE1-80B0-6D8E916DCE6A}" srcId="{444FC596-9640-42F0-9233-55F11D68D5C8}" destId="{37EAA662-9880-449E-9A04-2B136E606236}" srcOrd="4" destOrd="0" parTransId="{EEEADDFE-164E-4C77-A91A-263FAD16C839}" sibTransId="{55A8753F-9FC6-4985-B07C-1167B28726F9}"/>
    <dgm:cxn modelId="{295D2D48-F18C-417E-BEBB-C923D8556670}" type="presOf" srcId="{20313B2E-8AE7-4B05-A20E-9063F3C0CC26}" destId="{6B1CDB32-1A12-4ADE-B717-E8852F861CE6}" srcOrd="0" destOrd="5" presId="urn:microsoft.com/office/officeart/2005/8/layout/hList1"/>
    <dgm:cxn modelId="{B8C8CF6E-4918-4652-8613-0BBC3A8C3E3E}" type="presOf" srcId="{CCDFB93C-9ADD-47CF-A406-25EFC46EB3AB}" destId="{4FA18203-CCD4-40ED-975F-10E460283F99}" srcOrd="0" destOrd="2" presId="urn:microsoft.com/office/officeart/2005/8/layout/hList1"/>
    <dgm:cxn modelId="{4E5FEA6F-537F-4A85-B827-86CDC0A13B6E}" type="presOf" srcId="{FFB6AA15-33FD-40ED-82BB-A8A116CC3372}" destId="{6B1CDB32-1A12-4ADE-B717-E8852F861CE6}" srcOrd="0" destOrd="4" presId="urn:microsoft.com/office/officeart/2005/8/layout/hList1"/>
    <dgm:cxn modelId="{29457073-624D-40A9-A892-1F5D9C506E37}" type="presOf" srcId="{E19696BB-E8C8-459E-A94B-D5FFA87B7427}" destId="{FE3BEB19-817C-457B-AC2A-B76C4BAC3017}" srcOrd="0" destOrd="3" presId="urn:microsoft.com/office/officeart/2005/8/layout/hList1"/>
    <dgm:cxn modelId="{33D93954-A201-400E-A4BC-2D75258A7787}" srcId="{3D23EADF-AEA5-4A8C-AB7D-907B7BAF99EC}" destId="{EB4E7A64-3C08-4269-A9D3-0BB6F1C182DC}" srcOrd="0" destOrd="0" parTransId="{CACA9C05-8997-4DD8-8916-F27821FA220E}" sibTransId="{F479B3EC-B69B-413A-8EAB-AE8D6F35280C}"/>
    <dgm:cxn modelId="{A7ED3057-99FE-4A51-9DA7-276920F30021}" type="presOf" srcId="{67A4649D-C955-4918-A408-AE5666962BBC}" destId="{4FA18203-CCD4-40ED-975F-10E460283F99}" srcOrd="0" destOrd="0" presId="urn:microsoft.com/office/officeart/2005/8/layout/hList1"/>
    <dgm:cxn modelId="{5ED11E78-8B75-4D1D-8B8F-52251395EBD6}" type="presOf" srcId="{3A12E6F1-44CA-494D-9DE0-382F37D017B5}" destId="{4FA18203-CCD4-40ED-975F-10E460283F99}" srcOrd="0" destOrd="4" presId="urn:microsoft.com/office/officeart/2005/8/layout/hList1"/>
    <dgm:cxn modelId="{24DF2558-D8A2-4EAE-895D-0E4D47C07465}" type="presOf" srcId="{BB0FDEFF-E23F-44E7-BF17-69CF592790B5}" destId="{EF876BAD-3215-45E9-A759-FCA7D45E5519}" srcOrd="0" destOrd="0" presId="urn:microsoft.com/office/officeart/2005/8/layout/hList1"/>
    <dgm:cxn modelId="{7888797C-D40A-4B6E-A686-5653B1638AB6}" srcId="{274E601C-F65C-43BA-AA6C-C22984FEBB8E}" destId="{67A4649D-C955-4918-A408-AE5666962BBC}" srcOrd="0" destOrd="0" parTransId="{F2A0914F-98A9-44AB-A819-CD3FB757C1DA}" sibTransId="{8244B901-0699-44B8-AC17-B3ADD13E3E89}"/>
    <dgm:cxn modelId="{F4FF2D82-50A3-42D5-96E1-CA3FE2E151FE}" type="presOf" srcId="{97C65A92-42C9-4CB5-AE49-29F26615D8C6}" destId="{6B1CDB32-1A12-4ADE-B717-E8852F861CE6}" srcOrd="0" destOrd="6" presId="urn:microsoft.com/office/officeart/2005/8/layout/hList1"/>
    <dgm:cxn modelId="{E7587B85-203F-4083-9E73-F4E39F690FC5}" srcId="{274E601C-F65C-43BA-AA6C-C22984FEBB8E}" destId="{30F95B56-912C-405C-A2C4-1A9F1130BEB7}" srcOrd="3" destOrd="0" parTransId="{BB8FFC86-B603-4E43-90B1-C0840AEBE02D}" sibTransId="{DFB8A8E5-B4E7-4150-B71C-0CA5BD830806}"/>
    <dgm:cxn modelId="{65029F8A-2B10-4B97-969D-D0410E59D8C8}" type="presOf" srcId="{48DDF765-20A3-46DD-9B97-D99D0F58A585}" destId="{FE3BEB19-817C-457B-AC2A-B76C4BAC3017}" srcOrd="0" destOrd="1" presId="urn:microsoft.com/office/officeart/2005/8/layout/hList1"/>
    <dgm:cxn modelId="{8BD26F91-4C5E-4AA5-BB88-8B529D9EE3C6}" srcId="{093B427E-9920-4D17-AF69-B1FC1380BBD1}" destId="{BCF7B942-5EB4-4E47-861C-F865D7310067}" srcOrd="3" destOrd="0" parTransId="{80F57602-DF0D-4602-8C1A-C8350B3CA089}" sibTransId="{0D459E83-5565-4039-A2EC-8045F324FDDB}"/>
    <dgm:cxn modelId="{D6080295-82F4-44DE-96CB-2576290E276B}" srcId="{1AECE1D6-9AF4-4849-A720-D91C30169751}" destId="{2AA8E655-93FA-4AE2-957E-2E2628573679}" srcOrd="2" destOrd="0" parTransId="{05FEE2F7-4120-48E3-A151-D0934D337AE1}" sibTransId="{9A0E6223-D8C9-4DE6-8050-644296D3A8C0}"/>
    <dgm:cxn modelId="{FF205D9F-EFEA-4C7E-8AA9-2E7FA111AAB9}" type="presOf" srcId="{1AECE1D6-9AF4-4849-A720-D91C30169751}" destId="{ADDDA1EB-2DB5-4BFA-B122-63F767E6D951}" srcOrd="0" destOrd="0" presId="urn:microsoft.com/office/officeart/2005/8/layout/hList1"/>
    <dgm:cxn modelId="{212CDEA0-618F-4E62-891B-28078F0857E7}" srcId="{274E601C-F65C-43BA-AA6C-C22984FEBB8E}" destId="{BB09FECC-4536-4820-AE72-BBE4EC8B5368}" srcOrd="1" destOrd="0" parTransId="{DF75092B-34E6-4158-9AB6-18253ABB97EF}" sibTransId="{E55FAB61-C8B8-4977-BF3E-417973618AB9}"/>
    <dgm:cxn modelId="{15BA98A1-F6D3-4CC5-B106-3889ABA6E639}" type="presOf" srcId="{965BA373-3AB4-4465-9880-9FEA1A96BCB5}" destId="{C7012958-9DB0-46EE-B88E-822E8DECB66A}" srcOrd="0" destOrd="4" presId="urn:microsoft.com/office/officeart/2005/8/layout/hList1"/>
    <dgm:cxn modelId="{8B8EE1A1-2645-4256-B0D0-576A3303603E}" srcId="{BB0FDEFF-E23F-44E7-BF17-69CF592790B5}" destId="{1AECE1D6-9AF4-4849-A720-D91C30169751}" srcOrd="2" destOrd="0" parTransId="{2E9EADBD-7D3E-4555-BAD7-939C6E63EFDC}" sibTransId="{E10ECDE0-984D-453A-983B-C63692A54E3D}"/>
    <dgm:cxn modelId="{9EA8BCA2-4F87-4937-BECF-2FFDA813CD00}" srcId="{093B427E-9920-4D17-AF69-B1FC1380BBD1}" destId="{20313B2E-8AE7-4B05-A20E-9063F3C0CC26}" srcOrd="5" destOrd="0" parTransId="{181CD054-2D3F-4F11-BF12-60075FB006A1}" sibTransId="{2B73AAB4-020D-42DD-A37B-C6AAB2344201}"/>
    <dgm:cxn modelId="{48AC04A6-7E84-4374-BDBA-EE90A5F67AE6}" type="presOf" srcId="{8160E77D-B50D-4519-8661-E2978B7125A2}" destId="{C7012958-9DB0-46EE-B88E-822E8DECB66A}" srcOrd="0" destOrd="3" presId="urn:microsoft.com/office/officeart/2005/8/layout/hList1"/>
    <dgm:cxn modelId="{947493B0-7C23-4CD4-AD79-008ECC2A767D}" type="presOf" srcId="{C42586A6-47F4-4977-BAE2-FCDB1AAED2EC}" destId="{6B1CDB32-1A12-4ADE-B717-E8852F861CE6}" srcOrd="0" destOrd="2" presId="urn:microsoft.com/office/officeart/2005/8/layout/hList1"/>
    <dgm:cxn modelId="{7D1771B2-D862-4CD4-8B61-C21E0D1F0AC0}" type="presOf" srcId="{9A6118F2-80EB-44B6-B424-7F956E617B31}" destId="{FE3BEB19-817C-457B-AC2A-B76C4BAC3017}" srcOrd="0" destOrd="0" presId="urn:microsoft.com/office/officeart/2005/8/layout/hList1"/>
    <dgm:cxn modelId="{00DD67B4-ED60-4992-A2B5-31BE3E67D6D7}" srcId="{093B427E-9920-4D17-AF69-B1FC1380BBD1}" destId="{F66D0D2A-F7AA-4EB3-9F8F-10DCD4FB17C7}" srcOrd="1" destOrd="0" parTransId="{EBA08E09-56B2-4340-B28B-464F3DE5C225}" sibTransId="{2BF0AD4E-362D-4507-8F62-B800DA48FB66}"/>
    <dgm:cxn modelId="{4B15B4B7-9D99-4B25-84F2-92E8DE4EC3D4}" type="presOf" srcId="{DD6EFD3A-30F9-4F7E-9AFC-D628E21C04FA}" destId="{C7012958-9DB0-46EE-B88E-822E8DECB66A}" srcOrd="0" destOrd="0" presId="urn:microsoft.com/office/officeart/2005/8/layout/hList1"/>
    <dgm:cxn modelId="{B7CA5AB9-4CA3-46C2-B514-C387386E5701}" type="presOf" srcId="{30F95B56-912C-405C-A2C4-1A9F1130BEB7}" destId="{4FA18203-CCD4-40ED-975F-10E460283F99}" srcOrd="0" destOrd="3" presId="urn:microsoft.com/office/officeart/2005/8/layout/hList1"/>
    <dgm:cxn modelId="{097924BD-7983-469D-9173-56D95085D237}" type="presOf" srcId="{645304A3-3902-41F6-B51F-00E7B6CE7FAF}" destId="{C7012958-9DB0-46EE-B88E-822E8DECB66A}" srcOrd="0" destOrd="1" presId="urn:microsoft.com/office/officeart/2005/8/layout/hList1"/>
    <dgm:cxn modelId="{6FBA82C0-54C3-4B1E-ADC1-5220C719E0FA}" srcId="{444FC596-9640-42F0-9233-55F11D68D5C8}" destId="{48DDF765-20A3-46DD-9B97-D99D0F58A585}" srcOrd="1" destOrd="0" parTransId="{FC497008-6735-4353-848A-EB65F1E546DC}" sibTransId="{A00AFB0C-ACDD-4716-A690-9CC762895655}"/>
    <dgm:cxn modelId="{7C86F9CB-30EA-496B-8CA7-FDBFD2409D91}" type="presOf" srcId="{F66D0D2A-F7AA-4EB3-9F8F-10DCD4FB17C7}" destId="{6B1CDB32-1A12-4ADE-B717-E8852F861CE6}" srcOrd="0" destOrd="1" presId="urn:microsoft.com/office/officeart/2005/8/layout/hList1"/>
    <dgm:cxn modelId="{37DB18D0-BA5E-4784-BA55-E0C9B35D9CDC}" srcId="{3D23EADF-AEA5-4A8C-AB7D-907B7BAF99EC}" destId="{B5230003-9EF4-4E8C-BAB3-370423B0283A}" srcOrd="3" destOrd="0" parTransId="{41166A81-BD64-4AE6-8A35-55CDE7F438E7}" sibTransId="{BBC70C48-86D8-4C58-948D-935A6AFFF3E6}"/>
    <dgm:cxn modelId="{854251D3-4C46-4F95-B861-38EA71531025}" srcId="{BB0FDEFF-E23F-44E7-BF17-69CF592790B5}" destId="{3D23EADF-AEA5-4A8C-AB7D-907B7BAF99EC}" srcOrd="1" destOrd="0" parTransId="{A54694B7-E44D-42E6-92ED-F54E900E0EDB}" sibTransId="{BABD1FCC-36B4-41D2-8645-4A2831286E5C}"/>
    <dgm:cxn modelId="{B12ABBD9-6C68-4FDF-A12C-99EA9D3DB7F5}" type="presOf" srcId="{6F500EED-05F4-4E36-A4E8-3707DDDC2DD2}" destId="{6B1CDB32-1A12-4ADE-B717-E8852F861CE6}" srcOrd="0" destOrd="0" presId="urn:microsoft.com/office/officeart/2005/8/layout/hList1"/>
    <dgm:cxn modelId="{84556BDA-C723-4314-8D2F-D5114159C85A}" srcId="{444FC596-9640-42F0-9233-55F11D68D5C8}" destId="{E19696BB-E8C8-459E-A94B-D5FFA87B7427}" srcOrd="3" destOrd="0" parTransId="{865ED4D0-A7D2-4FBA-AF74-DE3CFBFE443E}" sibTransId="{92EECB94-270E-4D55-9860-4F25E22174B9}"/>
    <dgm:cxn modelId="{208429DB-4606-47B8-8534-E690E6B43BB7}" srcId="{274E601C-F65C-43BA-AA6C-C22984FEBB8E}" destId="{CCDFB93C-9ADD-47CF-A406-25EFC46EB3AB}" srcOrd="2" destOrd="0" parTransId="{22E59C00-1A1A-40C4-8C55-9F68AE709F73}" sibTransId="{82735B92-E96E-4B2E-BD47-EA78F29D271C}"/>
    <dgm:cxn modelId="{CA4EE1DB-C69B-48DE-90DA-9F99023F9BC6}" srcId="{BB0FDEFF-E23F-44E7-BF17-69CF592790B5}" destId="{093B427E-9920-4D17-AF69-B1FC1380BBD1}" srcOrd="0" destOrd="0" parTransId="{2CF2334F-66A4-4CD1-B691-AF6F4C787DBB}" sibTransId="{FC0A92CD-8396-40F7-98F0-9D9D51AF0E33}"/>
    <dgm:cxn modelId="{0C62FEE4-E4A2-4193-9987-D1E2AD615EFB}" type="presOf" srcId="{093B427E-9920-4D17-AF69-B1FC1380BBD1}" destId="{C53593EA-D47D-42BB-9D44-C9B17A293377}" srcOrd="0" destOrd="0" presId="urn:microsoft.com/office/officeart/2005/8/layout/hList1"/>
    <dgm:cxn modelId="{FC0903E6-44ED-4222-9D89-A053A51666E7}" type="presOf" srcId="{131CFDAD-0FF2-41CE-85B1-4496B3301F67}" destId="{E251716C-46E4-4823-B48D-2DD0092F215A}" srcOrd="0" destOrd="2" presId="urn:microsoft.com/office/officeart/2005/8/layout/hList1"/>
    <dgm:cxn modelId="{8C0057E8-7981-4B46-A160-2B2FA149F58C}" srcId="{093B427E-9920-4D17-AF69-B1FC1380BBD1}" destId="{97C65A92-42C9-4CB5-AE49-29F26615D8C6}" srcOrd="6" destOrd="0" parTransId="{C18318BB-281E-4A60-813F-5A8FBAEA8D1A}" sibTransId="{674C4188-0933-4669-83D4-33AA8E7183F0}"/>
    <dgm:cxn modelId="{FA8F4FE9-14BF-4573-B957-5ADDB2670813}" srcId="{1AECE1D6-9AF4-4849-A720-D91C30169751}" destId="{645304A3-3902-41F6-B51F-00E7B6CE7FAF}" srcOrd="1" destOrd="0" parTransId="{E4694982-3E06-47DB-AA8D-E31ED9335DA1}" sibTransId="{0E1A8368-2478-49F6-B974-DBD69302E16A}"/>
    <dgm:cxn modelId="{4B66C1E9-D43F-46E8-A847-28A903FF455A}" srcId="{BB0FDEFF-E23F-44E7-BF17-69CF592790B5}" destId="{444FC596-9640-42F0-9233-55F11D68D5C8}" srcOrd="4" destOrd="0" parTransId="{711435A9-46A1-455A-9325-5FC0C8A26EE8}" sibTransId="{A410B2EB-5E02-47E1-B638-EB74F41AB1A9}"/>
    <dgm:cxn modelId="{74A265EA-B7A7-4538-98EF-4204D430469C}" srcId="{BB0FDEFF-E23F-44E7-BF17-69CF592790B5}" destId="{274E601C-F65C-43BA-AA6C-C22984FEBB8E}" srcOrd="3" destOrd="0" parTransId="{87F9CADC-3D97-407A-8950-40E51A380005}" sibTransId="{A46F6C5C-0916-4D0C-95FE-AAC1127712F0}"/>
    <dgm:cxn modelId="{EA53F5F3-64BD-4567-B7D5-22CB678E5E2E}" srcId="{444FC596-9640-42F0-9233-55F11D68D5C8}" destId="{C72AFE16-BAD1-4856-BEAB-38CB6825173F}" srcOrd="2" destOrd="0" parTransId="{24E75F54-BEF4-4DC3-BC71-E2244FF90785}" sibTransId="{9A6C4449-EB1D-4A53-96BF-EAB1FD9B2ABF}"/>
    <dgm:cxn modelId="{3A5091F6-DD19-45AE-B069-DDA0D9FF8565}" srcId="{093B427E-9920-4D17-AF69-B1FC1380BBD1}" destId="{6F500EED-05F4-4E36-A4E8-3707DDDC2DD2}" srcOrd="0" destOrd="0" parTransId="{2DA5D9CF-D8B6-4FEC-AB72-D7CD186ABD45}" sibTransId="{F0A52FDC-D65E-44BD-A032-15E668D25FC8}"/>
    <dgm:cxn modelId="{945097F9-8748-4005-9041-985D08112783}" type="presOf" srcId="{BCF7B942-5EB4-4E47-861C-F865D7310067}" destId="{6B1CDB32-1A12-4ADE-B717-E8852F861CE6}" srcOrd="0" destOrd="3" presId="urn:microsoft.com/office/officeart/2005/8/layout/hList1"/>
    <dgm:cxn modelId="{AA6302FB-91FC-48FE-B833-C93B19C19748}" srcId="{1AECE1D6-9AF4-4849-A720-D91C30169751}" destId="{DD6EFD3A-30F9-4F7E-9AFC-D628E21C04FA}" srcOrd="0" destOrd="0" parTransId="{445A989B-B732-4B75-B5FC-DBA000632784}" sibTransId="{5D461022-39AB-4E94-BAAD-E64CBC4EECDF}"/>
    <dgm:cxn modelId="{79FD54FB-AEF3-4803-A6FA-CC052115FFD2}" srcId="{3D23EADF-AEA5-4A8C-AB7D-907B7BAF99EC}" destId="{2C5F2B1B-FAB5-4199-9A17-1258AD90F415}" srcOrd="1" destOrd="0" parTransId="{6D2BA974-C40D-47AA-994C-F2CFDD03BE9B}" sibTransId="{26A2489B-4709-4BB0-9946-B7C581119895}"/>
    <dgm:cxn modelId="{41EE84FB-AB19-4E2D-AD81-73DD23DE551A}" type="presOf" srcId="{B5230003-9EF4-4E8C-BAB3-370423B0283A}" destId="{E251716C-46E4-4823-B48D-2DD0092F215A}" srcOrd="0" destOrd="3" presId="urn:microsoft.com/office/officeart/2005/8/layout/hList1"/>
    <dgm:cxn modelId="{39AD77FE-A788-4D88-A6E4-92935148FEDB}" type="presOf" srcId="{EB4E7A64-3C08-4269-A9D3-0BB6F1C182DC}" destId="{E251716C-46E4-4823-B48D-2DD0092F215A}" srcOrd="0" destOrd="0" presId="urn:microsoft.com/office/officeart/2005/8/layout/hList1"/>
    <dgm:cxn modelId="{1DD25E3A-14DB-40CF-9E83-50D685038E7A}" type="presParOf" srcId="{EF876BAD-3215-45E9-A759-FCA7D45E5519}" destId="{A1127FD1-163F-4B64-9B94-0C448FF833ED}" srcOrd="0" destOrd="0" presId="urn:microsoft.com/office/officeart/2005/8/layout/hList1"/>
    <dgm:cxn modelId="{EC8B20D3-E429-497C-B891-A7D26C866E82}" type="presParOf" srcId="{A1127FD1-163F-4B64-9B94-0C448FF833ED}" destId="{C53593EA-D47D-42BB-9D44-C9B17A293377}" srcOrd="0" destOrd="0" presId="urn:microsoft.com/office/officeart/2005/8/layout/hList1"/>
    <dgm:cxn modelId="{A1A63B76-BC60-43F1-B01D-52561B040E9C}" type="presParOf" srcId="{A1127FD1-163F-4B64-9B94-0C448FF833ED}" destId="{6B1CDB32-1A12-4ADE-B717-E8852F861CE6}" srcOrd="1" destOrd="0" presId="urn:microsoft.com/office/officeart/2005/8/layout/hList1"/>
    <dgm:cxn modelId="{FD0656C4-68E5-4742-9EDF-B829A6860C83}" type="presParOf" srcId="{EF876BAD-3215-45E9-A759-FCA7D45E5519}" destId="{00B54356-4692-4C6A-886E-045AB42CB4CC}" srcOrd="1" destOrd="0" presId="urn:microsoft.com/office/officeart/2005/8/layout/hList1"/>
    <dgm:cxn modelId="{3BE0D898-718D-4091-9842-A49E788805CA}" type="presParOf" srcId="{EF876BAD-3215-45E9-A759-FCA7D45E5519}" destId="{43FCCC85-2B1F-4E2A-93F1-C051443446B3}" srcOrd="2" destOrd="0" presId="urn:microsoft.com/office/officeart/2005/8/layout/hList1"/>
    <dgm:cxn modelId="{F3D31C96-E0EC-4D9D-ACA3-F5C5E9A2D715}" type="presParOf" srcId="{43FCCC85-2B1F-4E2A-93F1-C051443446B3}" destId="{C8DEB958-919B-4956-918E-98E02FF711DB}" srcOrd="0" destOrd="0" presId="urn:microsoft.com/office/officeart/2005/8/layout/hList1"/>
    <dgm:cxn modelId="{74759A72-643F-4BF4-B530-3072F3943551}" type="presParOf" srcId="{43FCCC85-2B1F-4E2A-93F1-C051443446B3}" destId="{E251716C-46E4-4823-B48D-2DD0092F215A}" srcOrd="1" destOrd="0" presId="urn:microsoft.com/office/officeart/2005/8/layout/hList1"/>
    <dgm:cxn modelId="{C4D9D99D-B810-4994-B88F-B0B36E9173C5}" type="presParOf" srcId="{EF876BAD-3215-45E9-A759-FCA7D45E5519}" destId="{14E968D2-A276-424C-B7EE-0D2F7651CBFD}" srcOrd="3" destOrd="0" presId="urn:microsoft.com/office/officeart/2005/8/layout/hList1"/>
    <dgm:cxn modelId="{395B1847-65A0-45C3-97EB-7B9B0D0A90F8}" type="presParOf" srcId="{EF876BAD-3215-45E9-A759-FCA7D45E5519}" destId="{01261120-BDED-4B76-8F68-95CD92DB85C1}" srcOrd="4" destOrd="0" presId="urn:microsoft.com/office/officeart/2005/8/layout/hList1"/>
    <dgm:cxn modelId="{07578CBB-C254-4958-858D-ED0B184C3C26}" type="presParOf" srcId="{01261120-BDED-4B76-8F68-95CD92DB85C1}" destId="{ADDDA1EB-2DB5-4BFA-B122-63F767E6D951}" srcOrd="0" destOrd="0" presId="urn:microsoft.com/office/officeart/2005/8/layout/hList1"/>
    <dgm:cxn modelId="{311BD009-9136-4499-8F51-9E6CC0726BF1}" type="presParOf" srcId="{01261120-BDED-4B76-8F68-95CD92DB85C1}" destId="{C7012958-9DB0-46EE-B88E-822E8DECB66A}" srcOrd="1" destOrd="0" presId="urn:microsoft.com/office/officeart/2005/8/layout/hList1"/>
    <dgm:cxn modelId="{B3B91F9D-8680-4CE5-B6EC-E3773201C021}" type="presParOf" srcId="{EF876BAD-3215-45E9-A759-FCA7D45E5519}" destId="{B7E8217E-A18C-4787-93A3-D33B95DDC398}" srcOrd="5" destOrd="0" presId="urn:microsoft.com/office/officeart/2005/8/layout/hList1"/>
    <dgm:cxn modelId="{012B4B4A-B3F0-417B-90D1-9E7F4DCFD8E6}" type="presParOf" srcId="{EF876BAD-3215-45E9-A759-FCA7D45E5519}" destId="{565BDF7A-B235-434D-B26B-A750CFEDB9AF}" srcOrd="6" destOrd="0" presId="urn:microsoft.com/office/officeart/2005/8/layout/hList1"/>
    <dgm:cxn modelId="{1A9CF719-5271-4077-AA6A-46FFBADDBFBC}" type="presParOf" srcId="{565BDF7A-B235-434D-B26B-A750CFEDB9AF}" destId="{82C816C2-2CA8-4F61-ABD9-4D33DE08BD01}" srcOrd="0" destOrd="0" presId="urn:microsoft.com/office/officeart/2005/8/layout/hList1"/>
    <dgm:cxn modelId="{62EF9AAF-E999-4298-9ED8-E57248FD9F9B}" type="presParOf" srcId="{565BDF7A-B235-434D-B26B-A750CFEDB9AF}" destId="{4FA18203-CCD4-40ED-975F-10E460283F99}" srcOrd="1" destOrd="0" presId="urn:microsoft.com/office/officeart/2005/8/layout/hList1"/>
    <dgm:cxn modelId="{7D479486-2A6B-41F7-A2DD-3753B4FC4FFA}" type="presParOf" srcId="{EF876BAD-3215-45E9-A759-FCA7D45E5519}" destId="{2ED0BDB0-19F7-4415-BC4A-D904B8AB477B}" srcOrd="7" destOrd="0" presId="urn:microsoft.com/office/officeart/2005/8/layout/hList1"/>
    <dgm:cxn modelId="{ABE5A72C-A2F8-4C70-A14F-92EA7A06ABA1}" type="presParOf" srcId="{EF876BAD-3215-45E9-A759-FCA7D45E5519}" destId="{1D36BA8A-E9BE-49F7-A0D3-75F1CA1DBC2B}" srcOrd="8" destOrd="0" presId="urn:microsoft.com/office/officeart/2005/8/layout/hList1"/>
    <dgm:cxn modelId="{3BC40CB9-328F-4757-8851-120282B8B029}" type="presParOf" srcId="{1D36BA8A-E9BE-49F7-A0D3-75F1CA1DBC2B}" destId="{F01FE2C4-0DAE-4550-92FB-790CBB2BA195}" srcOrd="0" destOrd="0" presId="urn:microsoft.com/office/officeart/2005/8/layout/hList1"/>
    <dgm:cxn modelId="{A51F2043-F140-4E35-93C3-2E3FEA25981C}" type="presParOf" srcId="{1D36BA8A-E9BE-49F7-A0D3-75F1CA1DBC2B}" destId="{FE3BEB19-817C-457B-AC2A-B76C4BAC301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A76E7C7-960F-467E-9AE1-A902963671C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EEDB932-14C3-4488-B9AE-3682514D5EFA}">
      <dgm:prSet phldrT="[Текст]"/>
      <dgm:spPr/>
      <dgm:t>
        <a:bodyPr/>
        <a:lstStyle/>
        <a:p>
          <a:r>
            <a:rPr lang="en-US" baseline="0" dirty="0">
              <a:solidFill>
                <a:schemeClr val="accent5"/>
              </a:solidFill>
            </a:rPr>
            <a:t>174 030</a:t>
          </a:r>
          <a:r>
            <a:rPr lang="ru-RU" baseline="0" dirty="0">
              <a:solidFill>
                <a:schemeClr val="accent5"/>
              </a:solidFill>
            </a:rPr>
            <a:t>₽</a:t>
          </a:r>
        </a:p>
      </dgm:t>
    </dgm:pt>
    <dgm:pt modelId="{F76C896B-002F-4C4A-9A9B-138C61E2BADC}" type="parTrans" cxnId="{5389ECD9-7AFD-45E2-B639-7E3860DFC874}">
      <dgm:prSet/>
      <dgm:spPr/>
      <dgm:t>
        <a:bodyPr/>
        <a:lstStyle/>
        <a:p>
          <a:endParaRPr lang="ru-RU"/>
        </a:p>
      </dgm:t>
    </dgm:pt>
    <dgm:pt modelId="{BDB78F5D-4147-4546-8C59-FC19578D7960}" type="sibTrans" cxnId="{5389ECD9-7AFD-45E2-B639-7E3860DFC874}">
      <dgm:prSet/>
      <dgm:spPr/>
      <dgm:t>
        <a:bodyPr/>
        <a:lstStyle/>
        <a:p>
          <a:endParaRPr lang="ru-RU"/>
        </a:p>
      </dgm:t>
    </dgm:pt>
    <dgm:pt modelId="{421F2535-CD10-441D-8915-C23A2466F2F4}">
      <dgm:prSet phldrT="[Текст]"/>
      <dgm:spPr/>
      <dgm:t>
        <a:bodyPr/>
        <a:lstStyle/>
        <a:p>
          <a:pPr>
            <a:buFontTx/>
            <a:buNone/>
          </a:pPr>
          <a:r>
            <a:rPr lang="ru-RU" dirty="0"/>
            <a:t>Покупка подписки  на ЭДО от </a:t>
          </a:r>
          <a:r>
            <a:rPr lang="ru-RU" dirty="0" err="1"/>
            <a:t>сбера</a:t>
          </a:r>
          <a:endParaRPr lang="ru-RU" dirty="0"/>
        </a:p>
      </dgm:t>
    </dgm:pt>
    <dgm:pt modelId="{CF55BE3B-CCFE-481D-8853-E67C68F960C7}" type="parTrans" cxnId="{8C87A981-FEAD-4C7B-B69B-4D9421A4B34E}">
      <dgm:prSet/>
      <dgm:spPr/>
      <dgm:t>
        <a:bodyPr/>
        <a:lstStyle/>
        <a:p>
          <a:endParaRPr lang="ru-RU"/>
        </a:p>
      </dgm:t>
    </dgm:pt>
    <dgm:pt modelId="{50026F80-FF9E-4A3C-910E-627A094C4006}" type="sibTrans" cxnId="{8C87A981-FEAD-4C7B-B69B-4D9421A4B34E}">
      <dgm:prSet/>
      <dgm:spPr/>
      <dgm:t>
        <a:bodyPr/>
        <a:lstStyle/>
        <a:p>
          <a:endParaRPr lang="ru-RU"/>
        </a:p>
      </dgm:t>
    </dgm:pt>
    <dgm:pt modelId="{7A3B8DD5-43D5-46AA-9262-D3D419E78BA1}">
      <dgm:prSet phldrT="[Текст]"/>
      <dgm:spPr/>
      <dgm:t>
        <a:bodyPr/>
        <a:lstStyle/>
        <a:p>
          <a:r>
            <a:rPr lang="en-US" dirty="0"/>
            <a:t>166 828</a:t>
          </a:r>
          <a:r>
            <a:rPr lang="ru-RU" dirty="0"/>
            <a:t>₽</a:t>
          </a:r>
        </a:p>
      </dgm:t>
    </dgm:pt>
    <dgm:pt modelId="{9065D18A-6415-4617-A22A-A849CE99C1B6}" type="parTrans" cxnId="{F0EC4F67-12CC-473B-B408-7F4F7F8FDE5E}">
      <dgm:prSet/>
      <dgm:spPr/>
      <dgm:t>
        <a:bodyPr/>
        <a:lstStyle/>
        <a:p>
          <a:endParaRPr lang="ru-RU"/>
        </a:p>
      </dgm:t>
    </dgm:pt>
    <dgm:pt modelId="{202D0BE0-29EB-4DF3-8B2A-9DC05356D0C5}" type="sibTrans" cxnId="{F0EC4F67-12CC-473B-B408-7F4F7F8FDE5E}">
      <dgm:prSet/>
      <dgm:spPr/>
      <dgm:t>
        <a:bodyPr/>
        <a:lstStyle/>
        <a:p>
          <a:endParaRPr lang="ru-RU"/>
        </a:p>
      </dgm:t>
    </dgm:pt>
    <dgm:pt modelId="{8CDB9B80-DC7B-4532-A5AA-86DE40C74C71}">
      <dgm:prSet phldrT="[Текст]"/>
      <dgm:spPr/>
      <dgm:t>
        <a:bodyPr/>
        <a:lstStyle/>
        <a:p>
          <a:pPr>
            <a:buFontTx/>
            <a:buNone/>
          </a:pPr>
          <a:r>
            <a:rPr lang="ru-RU" dirty="0"/>
            <a:t>Покупка подписки на ЭДО от Контур 1 (</a:t>
          </a:r>
          <a:r>
            <a:rPr lang="en-US" dirty="0"/>
            <a:t>250 </a:t>
          </a:r>
          <a:r>
            <a:rPr lang="ru-RU" dirty="0"/>
            <a:t>отправлений)</a:t>
          </a:r>
        </a:p>
      </dgm:t>
    </dgm:pt>
    <dgm:pt modelId="{3A08884C-22D5-4398-82F9-2B064E31276F}" type="parTrans" cxnId="{7103921C-5D0C-4828-A9E6-BC8060C75D16}">
      <dgm:prSet/>
      <dgm:spPr/>
      <dgm:t>
        <a:bodyPr/>
        <a:lstStyle/>
        <a:p>
          <a:endParaRPr lang="ru-RU"/>
        </a:p>
      </dgm:t>
    </dgm:pt>
    <dgm:pt modelId="{230FACEB-6F86-4716-939A-30469B087F07}" type="sibTrans" cxnId="{7103921C-5D0C-4828-A9E6-BC8060C75D16}">
      <dgm:prSet/>
      <dgm:spPr/>
      <dgm:t>
        <a:bodyPr/>
        <a:lstStyle/>
        <a:p>
          <a:endParaRPr lang="ru-RU"/>
        </a:p>
      </dgm:t>
    </dgm:pt>
    <dgm:pt modelId="{52F1E186-4907-4FBE-806C-CC30860BF91E}">
      <dgm:prSet phldrT="[Текст]"/>
      <dgm:spPr/>
      <dgm:t>
        <a:bodyPr/>
        <a:lstStyle/>
        <a:p>
          <a:r>
            <a:rPr lang="en-US" dirty="0"/>
            <a:t>156 380</a:t>
          </a:r>
          <a:r>
            <a:rPr lang="ru-RU" dirty="0"/>
            <a:t>₽</a:t>
          </a:r>
        </a:p>
      </dgm:t>
    </dgm:pt>
    <dgm:pt modelId="{F33FF229-8B3D-4E2C-AB76-FB972D532004}" type="parTrans" cxnId="{01199E57-BA72-4F21-9DD4-C6A368A757D7}">
      <dgm:prSet/>
      <dgm:spPr/>
      <dgm:t>
        <a:bodyPr/>
        <a:lstStyle/>
        <a:p>
          <a:endParaRPr lang="ru-RU"/>
        </a:p>
      </dgm:t>
    </dgm:pt>
    <dgm:pt modelId="{E7A1CB86-BF20-41B9-A128-CB143BA263AE}" type="sibTrans" cxnId="{01199E57-BA72-4F21-9DD4-C6A368A757D7}">
      <dgm:prSet/>
      <dgm:spPr/>
      <dgm:t>
        <a:bodyPr/>
        <a:lstStyle/>
        <a:p>
          <a:endParaRPr lang="ru-RU"/>
        </a:p>
      </dgm:t>
    </dgm:pt>
    <dgm:pt modelId="{B2EC9D5E-B6C9-493A-85B8-81F71385E79E}">
      <dgm:prSet phldrT="[Текст]"/>
      <dgm:spPr/>
      <dgm:t>
        <a:bodyPr/>
        <a:lstStyle/>
        <a:p>
          <a:pPr>
            <a:buFontTx/>
            <a:buNone/>
          </a:pPr>
          <a:r>
            <a:rPr lang="ru-RU" dirty="0"/>
            <a:t>Покупка подписки на ЭДО от Контур 2 (</a:t>
          </a:r>
          <a:r>
            <a:rPr lang="en-US" dirty="0"/>
            <a:t>600 </a:t>
          </a:r>
          <a:r>
            <a:rPr lang="ru-RU" dirty="0"/>
            <a:t>отправлений)</a:t>
          </a:r>
        </a:p>
      </dgm:t>
    </dgm:pt>
    <dgm:pt modelId="{4F59BDB4-1887-4683-BE01-F1DA2D100C68}" type="parTrans" cxnId="{9D630465-4791-49AA-B108-539EDE8AF62D}">
      <dgm:prSet/>
      <dgm:spPr/>
      <dgm:t>
        <a:bodyPr/>
        <a:lstStyle/>
        <a:p>
          <a:endParaRPr lang="ru-RU"/>
        </a:p>
      </dgm:t>
    </dgm:pt>
    <dgm:pt modelId="{96A308EE-6D4B-4F9D-9EA6-EDBDF3AD1EF4}" type="sibTrans" cxnId="{9D630465-4791-49AA-B108-539EDE8AF62D}">
      <dgm:prSet/>
      <dgm:spPr/>
      <dgm:t>
        <a:bodyPr/>
        <a:lstStyle/>
        <a:p>
          <a:endParaRPr lang="ru-RU"/>
        </a:p>
      </dgm:t>
    </dgm:pt>
    <dgm:pt modelId="{66AC2861-BBB9-4573-92D1-20B90AB71BBF}">
      <dgm:prSet/>
      <dgm:spPr/>
      <dgm:t>
        <a:bodyPr/>
        <a:lstStyle/>
        <a:p>
          <a:r>
            <a:rPr lang="en-US" dirty="0"/>
            <a:t>151 939</a:t>
          </a:r>
          <a:r>
            <a:rPr lang="ru-RU" dirty="0"/>
            <a:t>₽</a:t>
          </a:r>
        </a:p>
      </dgm:t>
    </dgm:pt>
    <dgm:pt modelId="{7D8A56FB-BE39-4216-B99B-69D8C5743AA1}" type="parTrans" cxnId="{C3BBFB9F-DE70-4DDC-8049-DA0E4E0AFF07}">
      <dgm:prSet/>
      <dgm:spPr/>
      <dgm:t>
        <a:bodyPr/>
        <a:lstStyle/>
        <a:p>
          <a:endParaRPr lang="ru-RU"/>
        </a:p>
      </dgm:t>
    </dgm:pt>
    <dgm:pt modelId="{1878A5CD-8DD4-4F58-A294-D3B7D2B48BA8}" type="sibTrans" cxnId="{C3BBFB9F-DE70-4DDC-8049-DA0E4E0AFF07}">
      <dgm:prSet/>
      <dgm:spPr/>
      <dgm:t>
        <a:bodyPr/>
        <a:lstStyle/>
        <a:p>
          <a:endParaRPr lang="ru-RU"/>
        </a:p>
      </dgm:t>
    </dgm:pt>
    <dgm:pt modelId="{A7EDBE01-2E61-49B2-8E63-326085243EFE}">
      <dgm:prSet/>
      <dgm:spPr/>
      <dgm:t>
        <a:bodyPr/>
        <a:lstStyle/>
        <a:p>
          <a:pPr>
            <a:buFontTx/>
            <a:buNone/>
          </a:pPr>
          <a:r>
            <a:rPr lang="ru-RU" dirty="0"/>
            <a:t>Лицензия внедренной подписи файлов PDF</a:t>
          </a:r>
        </a:p>
      </dgm:t>
    </dgm:pt>
    <dgm:pt modelId="{CE9770CB-F08F-4B0A-959B-A2FB72FB927E}" type="parTrans" cxnId="{FF94DBC9-3FC5-445D-AD0A-57D0A2D0DB64}">
      <dgm:prSet/>
      <dgm:spPr/>
      <dgm:t>
        <a:bodyPr/>
        <a:lstStyle/>
        <a:p>
          <a:endParaRPr lang="ru-RU"/>
        </a:p>
      </dgm:t>
    </dgm:pt>
    <dgm:pt modelId="{24E15F9E-9B62-4E0C-A086-B0CEF84E408A}" type="sibTrans" cxnId="{FF94DBC9-3FC5-445D-AD0A-57D0A2D0DB64}">
      <dgm:prSet/>
      <dgm:spPr/>
      <dgm:t>
        <a:bodyPr/>
        <a:lstStyle/>
        <a:p>
          <a:endParaRPr lang="ru-RU"/>
        </a:p>
      </dgm:t>
    </dgm:pt>
    <dgm:pt modelId="{D8B6C368-600C-46C3-9C46-B5E4251D87FC}">
      <dgm:prSet/>
      <dgm:spPr/>
      <dgm:t>
        <a:bodyPr/>
        <a:lstStyle/>
        <a:p>
          <a:r>
            <a:rPr lang="en-US" dirty="0"/>
            <a:t>172 939</a:t>
          </a:r>
          <a:r>
            <a:rPr lang="ru-RU" dirty="0"/>
            <a:t>₽</a:t>
          </a:r>
        </a:p>
      </dgm:t>
    </dgm:pt>
    <dgm:pt modelId="{4E499237-EFC8-49E8-B2FA-873781E6DFDF}" type="parTrans" cxnId="{5C76DD3C-3297-428A-82BB-253BC7891616}">
      <dgm:prSet/>
      <dgm:spPr/>
      <dgm:t>
        <a:bodyPr/>
        <a:lstStyle/>
        <a:p>
          <a:endParaRPr lang="ru-RU"/>
        </a:p>
      </dgm:t>
    </dgm:pt>
    <dgm:pt modelId="{A0B08CF0-98CD-46CC-BA4D-8C3A06E48C01}" type="sibTrans" cxnId="{5C76DD3C-3297-428A-82BB-253BC7891616}">
      <dgm:prSet/>
      <dgm:spPr/>
      <dgm:t>
        <a:bodyPr/>
        <a:lstStyle/>
        <a:p>
          <a:endParaRPr lang="ru-RU"/>
        </a:p>
      </dgm:t>
    </dgm:pt>
    <dgm:pt modelId="{8287FC7D-6A39-4E89-A6CF-53411D10923C}">
      <dgm:prSet/>
      <dgm:spPr/>
      <dgm:t>
        <a:bodyPr/>
        <a:lstStyle/>
        <a:p>
          <a:pPr>
            <a:buFontTx/>
            <a:buNone/>
          </a:pPr>
          <a:r>
            <a:rPr lang="ru-RU" dirty="0"/>
            <a:t>Лицензия внедренной подписи файлов Word, Excel</a:t>
          </a:r>
        </a:p>
      </dgm:t>
    </dgm:pt>
    <dgm:pt modelId="{FE1A3239-F584-49E8-A7F0-A619398901B7}" type="parTrans" cxnId="{6D7EFCA9-A118-4C3E-BED2-39D3D9166C2E}">
      <dgm:prSet/>
      <dgm:spPr/>
      <dgm:t>
        <a:bodyPr/>
        <a:lstStyle/>
        <a:p>
          <a:endParaRPr lang="ru-RU"/>
        </a:p>
      </dgm:t>
    </dgm:pt>
    <dgm:pt modelId="{530AB837-FC19-4C78-ABE1-89E611A433CC}" type="sibTrans" cxnId="{6D7EFCA9-A118-4C3E-BED2-39D3D9166C2E}">
      <dgm:prSet/>
      <dgm:spPr/>
      <dgm:t>
        <a:bodyPr/>
        <a:lstStyle/>
        <a:p>
          <a:endParaRPr lang="ru-RU"/>
        </a:p>
      </dgm:t>
    </dgm:pt>
    <dgm:pt modelId="{6E6DA14F-B90C-45AA-99CE-C8350597D53A}" type="pres">
      <dgm:prSet presAssocID="{3A76E7C7-960F-467E-9AE1-A902963671C1}" presName="Name0" presStyleCnt="0">
        <dgm:presLayoutVars>
          <dgm:dir/>
          <dgm:animLvl val="lvl"/>
          <dgm:resizeHandles val="exact"/>
        </dgm:presLayoutVars>
      </dgm:prSet>
      <dgm:spPr/>
    </dgm:pt>
    <dgm:pt modelId="{15A7E380-2CF8-4FF0-A415-204EDADAD6FD}" type="pres">
      <dgm:prSet presAssocID="{0EEDB932-14C3-4488-B9AE-3682514D5EFA}" presName="linNode" presStyleCnt="0"/>
      <dgm:spPr/>
    </dgm:pt>
    <dgm:pt modelId="{8A64CBEB-69AE-4F80-960B-C64CFA3BEA97}" type="pres">
      <dgm:prSet presAssocID="{0EEDB932-14C3-4488-B9AE-3682514D5EFA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356755FF-177F-433B-8ABF-0F8549E1BA41}" type="pres">
      <dgm:prSet presAssocID="{0EEDB932-14C3-4488-B9AE-3682514D5EFA}" presName="descendantText" presStyleLbl="alignAccFollowNode1" presStyleIdx="0" presStyleCnt="5">
        <dgm:presLayoutVars>
          <dgm:bulletEnabled val="1"/>
        </dgm:presLayoutVars>
      </dgm:prSet>
      <dgm:spPr/>
    </dgm:pt>
    <dgm:pt modelId="{059FD558-FC24-462D-94A2-8F15E6BCAA12}" type="pres">
      <dgm:prSet presAssocID="{BDB78F5D-4147-4546-8C59-FC19578D7960}" presName="sp" presStyleCnt="0"/>
      <dgm:spPr/>
    </dgm:pt>
    <dgm:pt modelId="{7CE8C9F3-A15A-4155-9759-3ADADAC84E31}" type="pres">
      <dgm:prSet presAssocID="{7A3B8DD5-43D5-46AA-9262-D3D419E78BA1}" presName="linNode" presStyleCnt="0"/>
      <dgm:spPr/>
    </dgm:pt>
    <dgm:pt modelId="{A78683A8-5363-4FAC-BA5A-C681F50FE252}" type="pres">
      <dgm:prSet presAssocID="{7A3B8DD5-43D5-46AA-9262-D3D419E78BA1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B60C68E5-F328-4FED-83D5-5923D706B63E}" type="pres">
      <dgm:prSet presAssocID="{7A3B8DD5-43D5-46AA-9262-D3D419E78BA1}" presName="descendantText" presStyleLbl="alignAccFollowNode1" presStyleIdx="1" presStyleCnt="5">
        <dgm:presLayoutVars>
          <dgm:bulletEnabled val="1"/>
        </dgm:presLayoutVars>
      </dgm:prSet>
      <dgm:spPr/>
    </dgm:pt>
    <dgm:pt modelId="{8253E21F-BD8A-452D-9365-3F1ED7690010}" type="pres">
      <dgm:prSet presAssocID="{202D0BE0-29EB-4DF3-8B2A-9DC05356D0C5}" presName="sp" presStyleCnt="0"/>
      <dgm:spPr/>
    </dgm:pt>
    <dgm:pt modelId="{E17E25D3-783B-4D1E-8822-51A38E6E47E4}" type="pres">
      <dgm:prSet presAssocID="{52F1E186-4907-4FBE-806C-CC30860BF91E}" presName="linNode" presStyleCnt="0"/>
      <dgm:spPr/>
    </dgm:pt>
    <dgm:pt modelId="{9F9C8211-FC4B-478E-A6A9-55E58227F52A}" type="pres">
      <dgm:prSet presAssocID="{52F1E186-4907-4FBE-806C-CC30860BF91E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82B16BA6-25A7-4849-9BB9-25FDB339EC57}" type="pres">
      <dgm:prSet presAssocID="{52F1E186-4907-4FBE-806C-CC30860BF91E}" presName="descendantText" presStyleLbl="alignAccFollowNode1" presStyleIdx="2" presStyleCnt="5">
        <dgm:presLayoutVars>
          <dgm:bulletEnabled val="1"/>
        </dgm:presLayoutVars>
      </dgm:prSet>
      <dgm:spPr/>
    </dgm:pt>
    <dgm:pt modelId="{33398750-1781-4650-B1C3-70B68F06B20D}" type="pres">
      <dgm:prSet presAssocID="{E7A1CB86-BF20-41B9-A128-CB143BA263AE}" presName="sp" presStyleCnt="0"/>
      <dgm:spPr/>
    </dgm:pt>
    <dgm:pt modelId="{E091BC60-86FE-4FC0-A8F0-64130B791C3D}" type="pres">
      <dgm:prSet presAssocID="{66AC2861-BBB9-4573-92D1-20B90AB71BBF}" presName="linNode" presStyleCnt="0"/>
      <dgm:spPr/>
    </dgm:pt>
    <dgm:pt modelId="{E740F771-8819-4B73-8842-997A0BDAFC0C}" type="pres">
      <dgm:prSet presAssocID="{66AC2861-BBB9-4573-92D1-20B90AB71BBF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C3343E90-FC3D-4C57-A69A-034E8B786282}" type="pres">
      <dgm:prSet presAssocID="{66AC2861-BBB9-4573-92D1-20B90AB71BBF}" presName="descendantText" presStyleLbl="alignAccFollowNode1" presStyleIdx="3" presStyleCnt="5">
        <dgm:presLayoutVars>
          <dgm:bulletEnabled val="1"/>
        </dgm:presLayoutVars>
      </dgm:prSet>
      <dgm:spPr/>
    </dgm:pt>
    <dgm:pt modelId="{F5DD1F4E-5575-4A6C-9C7F-4631A8215E84}" type="pres">
      <dgm:prSet presAssocID="{1878A5CD-8DD4-4F58-A294-D3B7D2B48BA8}" presName="sp" presStyleCnt="0"/>
      <dgm:spPr/>
    </dgm:pt>
    <dgm:pt modelId="{84F17B3E-9F04-4BB1-9C86-2B0907D10C5B}" type="pres">
      <dgm:prSet presAssocID="{D8B6C368-600C-46C3-9C46-B5E4251D87FC}" presName="linNode" presStyleCnt="0"/>
      <dgm:spPr/>
    </dgm:pt>
    <dgm:pt modelId="{991F398F-24A3-4613-8C42-D7B7A6A0E988}" type="pres">
      <dgm:prSet presAssocID="{D8B6C368-600C-46C3-9C46-B5E4251D87FC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F989DB8F-5C9E-4522-9344-D996777B716D}" type="pres">
      <dgm:prSet presAssocID="{D8B6C368-600C-46C3-9C46-B5E4251D87FC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865C7803-04EB-4DEF-B5BC-58CC91912CA0}" type="presOf" srcId="{B2EC9D5E-B6C9-493A-85B8-81F71385E79E}" destId="{82B16BA6-25A7-4849-9BB9-25FDB339EC57}" srcOrd="0" destOrd="0" presId="urn:microsoft.com/office/officeart/2005/8/layout/vList5"/>
    <dgm:cxn modelId="{7103921C-5D0C-4828-A9E6-BC8060C75D16}" srcId="{7A3B8DD5-43D5-46AA-9262-D3D419E78BA1}" destId="{8CDB9B80-DC7B-4532-A5AA-86DE40C74C71}" srcOrd="0" destOrd="0" parTransId="{3A08884C-22D5-4398-82F9-2B064E31276F}" sibTransId="{230FACEB-6F86-4716-939A-30469B087F07}"/>
    <dgm:cxn modelId="{A9CF121E-D4F7-4334-8345-F47F48A38F76}" type="presOf" srcId="{0EEDB932-14C3-4488-B9AE-3682514D5EFA}" destId="{8A64CBEB-69AE-4F80-960B-C64CFA3BEA97}" srcOrd="0" destOrd="0" presId="urn:microsoft.com/office/officeart/2005/8/layout/vList5"/>
    <dgm:cxn modelId="{2FAA7E32-11D5-4BE6-9E9A-0EF81E832CFC}" type="presOf" srcId="{52F1E186-4907-4FBE-806C-CC30860BF91E}" destId="{9F9C8211-FC4B-478E-A6A9-55E58227F52A}" srcOrd="0" destOrd="0" presId="urn:microsoft.com/office/officeart/2005/8/layout/vList5"/>
    <dgm:cxn modelId="{5C76DD3C-3297-428A-82BB-253BC7891616}" srcId="{3A76E7C7-960F-467E-9AE1-A902963671C1}" destId="{D8B6C368-600C-46C3-9C46-B5E4251D87FC}" srcOrd="4" destOrd="0" parTransId="{4E499237-EFC8-49E8-B2FA-873781E6DFDF}" sibTransId="{A0B08CF0-98CD-46CC-BA4D-8C3A06E48C01}"/>
    <dgm:cxn modelId="{9D630465-4791-49AA-B108-539EDE8AF62D}" srcId="{52F1E186-4907-4FBE-806C-CC30860BF91E}" destId="{B2EC9D5E-B6C9-493A-85B8-81F71385E79E}" srcOrd="0" destOrd="0" parTransId="{4F59BDB4-1887-4683-BE01-F1DA2D100C68}" sibTransId="{96A308EE-6D4B-4F9D-9EA6-EDBDF3AD1EF4}"/>
    <dgm:cxn modelId="{8A049E45-E6C2-4AA4-A0CC-E5A4CD82DF6C}" type="presOf" srcId="{8CDB9B80-DC7B-4532-A5AA-86DE40C74C71}" destId="{B60C68E5-F328-4FED-83D5-5923D706B63E}" srcOrd="0" destOrd="0" presId="urn:microsoft.com/office/officeart/2005/8/layout/vList5"/>
    <dgm:cxn modelId="{F0EC4F67-12CC-473B-B408-7F4F7F8FDE5E}" srcId="{3A76E7C7-960F-467E-9AE1-A902963671C1}" destId="{7A3B8DD5-43D5-46AA-9262-D3D419E78BA1}" srcOrd="1" destOrd="0" parTransId="{9065D18A-6415-4617-A22A-A849CE99C1B6}" sibTransId="{202D0BE0-29EB-4DF3-8B2A-9DC05356D0C5}"/>
    <dgm:cxn modelId="{01199E57-BA72-4F21-9DD4-C6A368A757D7}" srcId="{3A76E7C7-960F-467E-9AE1-A902963671C1}" destId="{52F1E186-4907-4FBE-806C-CC30860BF91E}" srcOrd="2" destOrd="0" parTransId="{F33FF229-8B3D-4E2C-AB76-FB972D532004}" sibTransId="{E7A1CB86-BF20-41B9-A128-CB143BA263AE}"/>
    <dgm:cxn modelId="{8C87A981-FEAD-4C7B-B69B-4D9421A4B34E}" srcId="{0EEDB932-14C3-4488-B9AE-3682514D5EFA}" destId="{421F2535-CD10-441D-8915-C23A2466F2F4}" srcOrd="0" destOrd="0" parTransId="{CF55BE3B-CCFE-481D-8853-E67C68F960C7}" sibTransId="{50026F80-FF9E-4A3C-910E-627A094C4006}"/>
    <dgm:cxn modelId="{B39A978D-A00B-4469-A665-8586F60E80C0}" type="presOf" srcId="{A7EDBE01-2E61-49B2-8E63-326085243EFE}" destId="{C3343E90-FC3D-4C57-A69A-034E8B786282}" srcOrd="0" destOrd="0" presId="urn:microsoft.com/office/officeart/2005/8/layout/vList5"/>
    <dgm:cxn modelId="{A3DCD296-AED3-48BF-9A9B-2F6D7CD311D4}" type="presOf" srcId="{421F2535-CD10-441D-8915-C23A2466F2F4}" destId="{356755FF-177F-433B-8ABF-0F8549E1BA41}" srcOrd="0" destOrd="0" presId="urn:microsoft.com/office/officeart/2005/8/layout/vList5"/>
    <dgm:cxn modelId="{E0CCA89A-4519-4D53-8C89-2421EEE43CB8}" type="presOf" srcId="{D8B6C368-600C-46C3-9C46-B5E4251D87FC}" destId="{991F398F-24A3-4613-8C42-D7B7A6A0E988}" srcOrd="0" destOrd="0" presId="urn:microsoft.com/office/officeart/2005/8/layout/vList5"/>
    <dgm:cxn modelId="{C3BBFB9F-DE70-4DDC-8049-DA0E4E0AFF07}" srcId="{3A76E7C7-960F-467E-9AE1-A902963671C1}" destId="{66AC2861-BBB9-4573-92D1-20B90AB71BBF}" srcOrd="3" destOrd="0" parTransId="{7D8A56FB-BE39-4216-B99B-69D8C5743AA1}" sibTransId="{1878A5CD-8DD4-4F58-A294-D3B7D2B48BA8}"/>
    <dgm:cxn modelId="{6D7EFCA9-A118-4C3E-BED2-39D3D9166C2E}" srcId="{D8B6C368-600C-46C3-9C46-B5E4251D87FC}" destId="{8287FC7D-6A39-4E89-A6CF-53411D10923C}" srcOrd="0" destOrd="0" parTransId="{FE1A3239-F584-49E8-A7F0-A619398901B7}" sibTransId="{530AB837-FC19-4C78-ABE1-89E611A433CC}"/>
    <dgm:cxn modelId="{216C94AA-E5A6-4B9A-A37B-CE5F9F6A19A7}" type="presOf" srcId="{3A76E7C7-960F-467E-9AE1-A902963671C1}" destId="{6E6DA14F-B90C-45AA-99CE-C8350597D53A}" srcOrd="0" destOrd="0" presId="urn:microsoft.com/office/officeart/2005/8/layout/vList5"/>
    <dgm:cxn modelId="{1D7EB9C2-EA39-4734-8306-E9EB7996D429}" type="presOf" srcId="{66AC2861-BBB9-4573-92D1-20B90AB71BBF}" destId="{E740F771-8819-4B73-8842-997A0BDAFC0C}" srcOrd="0" destOrd="0" presId="urn:microsoft.com/office/officeart/2005/8/layout/vList5"/>
    <dgm:cxn modelId="{750E86C7-C495-4BBD-A20A-E8A439532B83}" type="presOf" srcId="{7A3B8DD5-43D5-46AA-9262-D3D419E78BA1}" destId="{A78683A8-5363-4FAC-BA5A-C681F50FE252}" srcOrd="0" destOrd="0" presId="urn:microsoft.com/office/officeart/2005/8/layout/vList5"/>
    <dgm:cxn modelId="{FF94DBC9-3FC5-445D-AD0A-57D0A2D0DB64}" srcId="{66AC2861-BBB9-4573-92D1-20B90AB71BBF}" destId="{A7EDBE01-2E61-49B2-8E63-326085243EFE}" srcOrd="0" destOrd="0" parTransId="{CE9770CB-F08F-4B0A-959B-A2FB72FB927E}" sibTransId="{24E15F9E-9B62-4E0C-A086-B0CEF84E408A}"/>
    <dgm:cxn modelId="{5389ECD9-7AFD-45E2-B639-7E3860DFC874}" srcId="{3A76E7C7-960F-467E-9AE1-A902963671C1}" destId="{0EEDB932-14C3-4488-B9AE-3682514D5EFA}" srcOrd="0" destOrd="0" parTransId="{F76C896B-002F-4C4A-9A9B-138C61E2BADC}" sibTransId="{BDB78F5D-4147-4546-8C59-FC19578D7960}"/>
    <dgm:cxn modelId="{6FE683E3-67D5-459E-A0CE-7B37BE8BEE36}" type="presOf" srcId="{8287FC7D-6A39-4E89-A6CF-53411D10923C}" destId="{F989DB8F-5C9E-4522-9344-D996777B716D}" srcOrd="0" destOrd="0" presId="urn:microsoft.com/office/officeart/2005/8/layout/vList5"/>
    <dgm:cxn modelId="{2D441A10-B14E-4F23-A2CD-56E9F203E5E1}" type="presParOf" srcId="{6E6DA14F-B90C-45AA-99CE-C8350597D53A}" destId="{15A7E380-2CF8-4FF0-A415-204EDADAD6FD}" srcOrd="0" destOrd="0" presId="urn:microsoft.com/office/officeart/2005/8/layout/vList5"/>
    <dgm:cxn modelId="{01F95E3D-159E-492F-B0B9-25A98CA9585C}" type="presParOf" srcId="{15A7E380-2CF8-4FF0-A415-204EDADAD6FD}" destId="{8A64CBEB-69AE-4F80-960B-C64CFA3BEA97}" srcOrd="0" destOrd="0" presId="urn:microsoft.com/office/officeart/2005/8/layout/vList5"/>
    <dgm:cxn modelId="{89BADAC8-6899-4C7B-8374-C6ED6EC7AF1A}" type="presParOf" srcId="{15A7E380-2CF8-4FF0-A415-204EDADAD6FD}" destId="{356755FF-177F-433B-8ABF-0F8549E1BA41}" srcOrd="1" destOrd="0" presId="urn:microsoft.com/office/officeart/2005/8/layout/vList5"/>
    <dgm:cxn modelId="{FAF4F808-EC5B-40D9-BBAF-FD9447730648}" type="presParOf" srcId="{6E6DA14F-B90C-45AA-99CE-C8350597D53A}" destId="{059FD558-FC24-462D-94A2-8F15E6BCAA12}" srcOrd="1" destOrd="0" presId="urn:microsoft.com/office/officeart/2005/8/layout/vList5"/>
    <dgm:cxn modelId="{ABE7D110-C203-4C25-B174-F6A3CB8F23E5}" type="presParOf" srcId="{6E6DA14F-B90C-45AA-99CE-C8350597D53A}" destId="{7CE8C9F3-A15A-4155-9759-3ADADAC84E31}" srcOrd="2" destOrd="0" presId="urn:microsoft.com/office/officeart/2005/8/layout/vList5"/>
    <dgm:cxn modelId="{DF6AFA38-CAB2-41C0-A29D-BA67C9FFC16C}" type="presParOf" srcId="{7CE8C9F3-A15A-4155-9759-3ADADAC84E31}" destId="{A78683A8-5363-4FAC-BA5A-C681F50FE252}" srcOrd="0" destOrd="0" presId="urn:microsoft.com/office/officeart/2005/8/layout/vList5"/>
    <dgm:cxn modelId="{52D48D6B-6AFD-4B70-A9A8-1D379ECFDC9C}" type="presParOf" srcId="{7CE8C9F3-A15A-4155-9759-3ADADAC84E31}" destId="{B60C68E5-F328-4FED-83D5-5923D706B63E}" srcOrd="1" destOrd="0" presId="urn:microsoft.com/office/officeart/2005/8/layout/vList5"/>
    <dgm:cxn modelId="{989CAE11-AD24-43F7-BEF8-A95BEFACBC1B}" type="presParOf" srcId="{6E6DA14F-B90C-45AA-99CE-C8350597D53A}" destId="{8253E21F-BD8A-452D-9365-3F1ED7690010}" srcOrd="3" destOrd="0" presId="urn:microsoft.com/office/officeart/2005/8/layout/vList5"/>
    <dgm:cxn modelId="{0FE2B416-355A-4FF9-B023-CDB77EDDB230}" type="presParOf" srcId="{6E6DA14F-B90C-45AA-99CE-C8350597D53A}" destId="{E17E25D3-783B-4D1E-8822-51A38E6E47E4}" srcOrd="4" destOrd="0" presId="urn:microsoft.com/office/officeart/2005/8/layout/vList5"/>
    <dgm:cxn modelId="{5922AD5E-B72F-46A0-862B-8DA5E5D7E3D1}" type="presParOf" srcId="{E17E25D3-783B-4D1E-8822-51A38E6E47E4}" destId="{9F9C8211-FC4B-478E-A6A9-55E58227F52A}" srcOrd="0" destOrd="0" presId="urn:microsoft.com/office/officeart/2005/8/layout/vList5"/>
    <dgm:cxn modelId="{9870B180-31B0-4262-BF01-6E8C1EAA08F4}" type="presParOf" srcId="{E17E25D3-783B-4D1E-8822-51A38E6E47E4}" destId="{82B16BA6-25A7-4849-9BB9-25FDB339EC57}" srcOrd="1" destOrd="0" presId="urn:microsoft.com/office/officeart/2005/8/layout/vList5"/>
    <dgm:cxn modelId="{7C8E68F4-7AC6-4966-859A-6EC2D9DA65D9}" type="presParOf" srcId="{6E6DA14F-B90C-45AA-99CE-C8350597D53A}" destId="{33398750-1781-4650-B1C3-70B68F06B20D}" srcOrd="5" destOrd="0" presId="urn:microsoft.com/office/officeart/2005/8/layout/vList5"/>
    <dgm:cxn modelId="{C21B29ED-01BE-43F6-9E51-F56BEE5F10D9}" type="presParOf" srcId="{6E6DA14F-B90C-45AA-99CE-C8350597D53A}" destId="{E091BC60-86FE-4FC0-A8F0-64130B791C3D}" srcOrd="6" destOrd="0" presId="urn:microsoft.com/office/officeart/2005/8/layout/vList5"/>
    <dgm:cxn modelId="{0E987CFE-A6CD-46B8-AB61-85B911A9BB17}" type="presParOf" srcId="{E091BC60-86FE-4FC0-A8F0-64130B791C3D}" destId="{E740F771-8819-4B73-8842-997A0BDAFC0C}" srcOrd="0" destOrd="0" presId="urn:microsoft.com/office/officeart/2005/8/layout/vList5"/>
    <dgm:cxn modelId="{21A6116C-77F9-4902-B930-5910A2C094FA}" type="presParOf" srcId="{E091BC60-86FE-4FC0-A8F0-64130B791C3D}" destId="{C3343E90-FC3D-4C57-A69A-034E8B786282}" srcOrd="1" destOrd="0" presId="urn:microsoft.com/office/officeart/2005/8/layout/vList5"/>
    <dgm:cxn modelId="{39E95D86-977A-47F1-8264-EE7C559C8BE2}" type="presParOf" srcId="{6E6DA14F-B90C-45AA-99CE-C8350597D53A}" destId="{F5DD1F4E-5575-4A6C-9C7F-4631A8215E84}" srcOrd="7" destOrd="0" presId="urn:microsoft.com/office/officeart/2005/8/layout/vList5"/>
    <dgm:cxn modelId="{0953A44E-2244-4FA9-8302-EA7B2876FDF4}" type="presParOf" srcId="{6E6DA14F-B90C-45AA-99CE-C8350597D53A}" destId="{84F17B3E-9F04-4BB1-9C86-2B0907D10C5B}" srcOrd="8" destOrd="0" presId="urn:microsoft.com/office/officeart/2005/8/layout/vList5"/>
    <dgm:cxn modelId="{AE60AD41-6B87-46F9-9B7D-5ACF6102C804}" type="presParOf" srcId="{84F17B3E-9F04-4BB1-9C86-2B0907D10C5B}" destId="{991F398F-24A3-4613-8C42-D7B7A6A0E988}" srcOrd="0" destOrd="0" presId="urn:microsoft.com/office/officeart/2005/8/layout/vList5"/>
    <dgm:cxn modelId="{C055D9B9-4E10-462B-80C5-376503BFDD0A}" type="presParOf" srcId="{84F17B3E-9F04-4BB1-9C86-2B0907D10C5B}" destId="{F989DB8F-5C9E-4522-9344-D996777B716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A76E7C7-960F-467E-9AE1-A902963671C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EEDB932-14C3-4488-B9AE-3682514D5EFA}">
      <dgm:prSet phldrT="[Текст]"/>
      <dgm:spPr/>
      <dgm:t>
        <a:bodyPr/>
        <a:lstStyle/>
        <a:p>
          <a:r>
            <a:rPr lang="en-US" baseline="0" dirty="0">
              <a:solidFill>
                <a:schemeClr val="accent5"/>
              </a:solidFill>
            </a:rPr>
            <a:t>0.5</a:t>
          </a:r>
          <a:endParaRPr lang="ru-RU" baseline="0" dirty="0">
            <a:solidFill>
              <a:schemeClr val="accent5"/>
            </a:solidFill>
          </a:endParaRPr>
        </a:p>
      </dgm:t>
    </dgm:pt>
    <dgm:pt modelId="{F76C896B-002F-4C4A-9A9B-138C61E2BADC}" type="parTrans" cxnId="{5389ECD9-7AFD-45E2-B639-7E3860DFC874}">
      <dgm:prSet/>
      <dgm:spPr/>
      <dgm:t>
        <a:bodyPr/>
        <a:lstStyle/>
        <a:p>
          <a:endParaRPr lang="ru-RU"/>
        </a:p>
      </dgm:t>
    </dgm:pt>
    <dgm:pt modelId="{BDB78F5D-4147-4546-8C59-FC19578D7960}" type="sibTrans" cxnId="{5389ECD9-7AFD-45E2-B639-7E3860DFC874}">
      <dgm:prSet/>
      <dgm:spPr/>
      <dgm:t>
        <a:bodyPr/>
        <a:lstStyle/>
        <a:p>
          <a:endParaRPr lang="ru-RU"/>
        </a:p>
      </dgm:t>
    </dgm:pt>
    <dgm:pt modelId="{421F2535-CD10-441D-8915-C23A2466F2F4}">
      <dgm:prSet phldrT="[Текст]"/>
      <dgm:spPr/>
      <dgm:t>
        <a:bodyPr/>
        <a:lstStyle/>
        <a:p>
          <a:pPr>
            <a:buFontTx/>
            <a:buNone/>
          </a:pPr>
          <a:r>
            <a:rPr lang="ru-RU" dirty="0"/>
            <a:t>Покупка подписки  на ЭДО от </a:t>
          </a:r>
          <a:r>
            <a:rPr lang="ru-RU" dirty="0" err="1"/>
            <a:t>сбера</a:t>
          </a:r>
          <a:endParaRPr lang="ru-RU" dirty="0"/>
        </a:p>
      </dgm:t>
    </dgm:pt>
    <dgm:pt modelId="{CF55BE3B-CCFE-481D-8853-E67C68F960C7}" type="parTrans" cxnId="{8C87A981-FEAD-4C7B-B69B-4D9421A4B34E}">
      <dgm:prSet/>
      <dgm:spPr/>
      <dgm:t>
        <a:bodyPr/>
        <a:lstStyle/>
        <a:p>
          <a:endParaRPr lang="ru-RU"/>
        </a:p>
      </dgm:t>
    </dgm:pt>
    <dgm:pt modelId="{50026F80-FF9E-4A3C-910E-627A094C4006}" type="sibTrans" cxnId="{8C87A981-FEAD-4C7B-B69B-4D9421A4B34E}">
      <dgm:prSet/>
      <dgm:spPr/>
      <dgm:t>
        <a:bodyPr/>
        <a:lstStyle/>
        <a:p>
          <a:endParaRPr lang="ru-RU"/>
        </a:p>
      </dgm:t>
    </dgm:pt>
    <dgm:pt modelId="{7A3B8DD5-43D5-46AA-9262-D3D419E78BA1}">
      <dgm:prSet phldrT="[Текст]"/>
      <dgm:spPr/>
      <dgm:t>
        <a:bodyPr/>
        <a:lstStyle/>
        <a:p>
          <a:r>
            <a:rPr lang="en-US" dirty="0"/>
            <a:t>0.042</a:t>
          </a:r>
          <a:endParaRPr lang="ru-RU" dirty="0"/>
        </a:p>
      </dgm:t>
    </dgm:pt>
    <dgm:pt modelId="{9065D18A-6415-4617-A22A-A849CE99C1B6}" type="parTrans" cxnId="{F0EC4F67-12CC-473B-B408-7F4F7F8FDE5E}">
      <dgm:prSet/>
      <dgm:spPr/>
      <dgm:t>
        <a:bodyPr/>
        <a:lstStyle/>
        <a:p>
          <a:endParaRPr lang="ru-RU"/>
        </a:p>
      </dgm:t>
    </dgm:pt>
    <dgm:pt modelId="{202D0BE0-29EB-4DF3-8B2A-9DC05356D0C5}" type="sibTrans" cxnId="{F0EC4F67-12CC-473B-B408-7F4F7F8FDE5E}">
      <dgm:prSet/>
      <dgm:spPr/>
      <dgm:t>
        <a:bodyPr/>
        <a:lstStyle/>
        <a:p>
          <a:endParaRPr lang="ru-RU"/>
        </a:p>
      </dgm:t>
    </dgm:pt>
    <dgm:pt modelId="{8CDB9B80-DC7B-4532-A5AA-86DE40C74C71}">
      <dgm:prSet phldrT="[Текст]"/>
      <dgm:spPr/>
      <dgm:t>
        <a:bodyPr/>
        <a:lstStyle/>
        <a:p>
          <a:pPr>
            <a:buFontTx/>
            <a:buNone/>
          </a:pPr>
          <a:r>
            <a:rPr lang="ru-RU" dirty="0"/>
            <a:t>Покупка подписки на ЭДО от Контур 1 (</a:t>
          </a:r>
          <a:r>
            <a:rPr lang="en-US" dirty="0"/>
            <a:t>250 </a:t>
          </a:r>
          <a:r>
            <a:rPr lang="ru-RU" dirty="0"/>
            <a:t>исходящих)</a:t>
          </a:r>
        </a:p>
      </dgm:t>
    </dgm:pt>
    <dgm:pt modelId="{3A08884C-22D5-4398-82F9-2B064E31276F}" type="parTrans" cxnId="{7103921C-5D0C-4828-A9E6-BC8060C75D16}">
      <dgm:prSet/>
      <dgm:spPr/>
      <dgm:t>
        <a:bodyPr/>
        <a:lstStyle/>
        <a:p>
          <a:endParaRPr lang="ru-RU"/>
        </a:p>
      </dgm:t>
    </dgm:pt>
    <dgm:pt modelId="{230FACEB-6F86-4716-939A-30469B087F07}" type="sibTrans" cxnId="{7103921C-5D0C-4828-A9E6-BC8060C75D16}">
      <dgm:prSet/>
      <dgm:spPr/>
      <dgm:t>
        <a:bodyPr/>
        <a:lstStyle/>
        <a:p>
          <a:endParaRPr lang="ru-RU"/>
        </a:p>
      </dgm:t>
    </dgm:pt>
    <dgm:pt modelId="{52F1E186-4907-4FBE-806C-CC30860BF91E}">
      <dgm:prSet phldrT="[Текст]"/>
      <dgm:spPr/>
      <dgm:t>
        <a:bodyPr/>
        <a:lstStyle/>
        <a:p>
          <a:r>
            <a:rPr lang="en-US" dirty="0"/>
            <a:t>0.051</a:t>
          </a:r>
          <a:endParaRPr lang="ru-RU" dirty="0"/>
        </a:p>
      </dgm:t>
    </dgm:pt>
    <dgm:pt modelId="{F33FF229-8B3D-4E2C-AB76-FB972D532004}" type="parTrans" cxnId="{01199E57-BA72-4F21-9DD4-C6A368A757D7}">
      <dgm:prSet/>
      <dgm:spPr/>
      <dgm:t>
        <a:bodyPr/>
        <a:lstStyle/>
        <a:p>
          <a:endParaRPr lang="ru-RU"/>
        </a:p>
      </dgm:t>
    </dgm:pt>
    <dgm:pt modelId="{E7A1CB86-BF20-41B9-A128-CB143BA263AE}" type="sibTrans" cxnId="{01199E57-BA72-4F21-9DD4-C6A368A757D7}">
      <dgm:prSet/>
      <dgm:spPr/>
      <dgm:t>
        <a:bodyPr/>
        <a:lstStyle/>
        <a:p>
          <a:endParaRPr lang="ru-RU"/>
        </a:p>
      </dgm:t>
    </dgm:pt>
    <dgm:pt modelId="{B2EC9D5E-B6C9-493A-85B8-81F71385E79E}">
      <dgm:prSet phldrT="[Текст]"/>
      <dgm:spPr/>
      <dgm:t>
        <a:bodyPr/>
        <a:lstStyle/>
        <a:p>
          <a:pPr>
            <a:buFontTx/>
            <a:buNone/>
          </a:pPr>
          <a:r>
            <a:rPr lang="ru-RU" dirty="0"/>
            <a:t>Покупка подписки на ЭДО от Контур 2 (</a:t>
          </a:r>
          <a:r>
            <a:rPr lang="en-US" dirty="0"/>
            <a:t>600 </a:t>
          </a:r>
          <a:r>
            <a:rPr lang="ru-RU" dirty="0"/>
            <a:t>исходящих)</a:t>
          </a:r>
        </a:p>
      </dgm:t>
    </dgm:pt>
    <dgm:pt modelId="{4F59BDB4-1887-4683-BE01-F1DA2D100C68}" type="parTrans" cxnId="{9D630465-4791-49AA-B108-539EDE8AF62D}">
      <dgm:prSet/>
      <dgm:spPr/>
      <dgm:t>
        <a:bodyPr/>
        <a:lstStyle/>
        <a:p>
          <a:endParaRPr lang="ru-RU"/>
        </a:p>
      </dgm:t>
    </dgm:pt>
    <dgm:pt modelId="{96A308EE-6D4B-4F9D-9EA6-EDBDF3AD1EF4}" type="sibTrans" cxnId="{9D630465-4791-49AA-B108-539EDE8AF62D}">
      <dgm:prSet/>
      <dgm:spPr/>
      <dgm:t>
        <a:bodyPr/>
        <a:lstStyle/>
        <a:p>
          <a:endParaRPr lang="ru-RU"/>
        </a:p>
      </dgm:t>
    </dgm:pt>
    <dgm:pt modelId="{66AC2861-BBB9-4573-92D1-20B90AB71BBF}">
      <dgm:prSet/>
      <dgm:spPr/>
      <dgm:t>
        <a:bodyPr/>
        <a:lstStyle/>
        <a:p>
          <a:r>
            <a:rPr lang="en-US" dirty="0"/>
            <a:t>0.052</a:t>
          </a:r>
          <a:endParaRPr lang="ru-RU" dirty="0"/>
        </a:p>
      </dgm:t>
    </dgm:pt>
    <dgm:pt modelId="{7D8A56FB-BE39-4216-B99B-69D8C5743AA1}" type="parTrans" cxnId="{C3BBFB9F-DE70-4DDC-8049-DA0E4E0AFF07}">
      <dgm:prSet/>
      <dgm:spPr/>
      <dgm:t>
        <a:bodyPr/>
        <a:lstStyle/>
        <a:p>
          <a:endParaRPr lang="ru-RU"/>
        </a:p>
      </dgm:t>
    </dgm:pt>
    <dgm:pt modelId="{1878A5CD-8DD4-4F58-A294-D3B7D2B48BA8}" type="sibTrans" cxnId="{C3BBFB9F-DE70-4DDC-8049-DA0E4E0AFF07}">
      <dgm:prSet/>
      <dgm:spPr/>
      <dgm:t>
        <a:bodyPr/>
        <a:lstStyle/>
        <a:p>
          <a:endParaRPr lang="ru-RU"/>
        </a:p>
      </dgm:t>
    </dgm:pt>
    <dgm:pt modelId="{A7EDBE01-2E61-49B2-8E63-326085243EFE}">
      <dgm:prSet/>
      <dgm:spPr/>
      <dgm:t>
        <a:bodyPr/>
        <a:lstStyle/>
        <a:p>
          <a:pPr>
            <a:buFontTx/>
            <a:buNone/>
          </a:pPr>
          <a:r>
            <a:rPr lang="ru-RU" dirty="0"/>
            <a:t>Лицензия внедренной подписи файлов PDF</a:t>
          </a:r>
        </a:p>
      </dgm:t>
    </dgm:pt>
    <dgm:pt modelId="{CE9770CB-F08F-4B0A-959B-A2FB72FB927E}" type="parTrans" cxnId="{FF94DBC9-3FC5-445D-AD0A-57D0A2D0DB64}">
      <dgm:prSet/>
      <dgm:spPr/>
      <dgm:t>
        <a:bodyPr/>
        <a:lstStyle/>
        <a:p>
          <a:endParaRPr lang="ru-RU"/>
        </a:p>
      </dgm:t>
    </dgm:pt>
    <dgm:pt modelId="{24E15F9E-9B62-4E0C-A086-B0CEF84E408A}" type="sibTrans" cxnId="{FF94DBC9-3FC5-445D-AD0A-57D0A2D0DB64}">
      <dgm:prSet/>
      <dgm:spPr/>
      <dgm:t>
        <a:bodyPr/>
        <a:lstStyle/>
        <a:p>
          <a:endParaRPr lang="ru-RU"/>
        </a:p>
      </dgm:t>
    </dgm:pt>
    <dgm:pt modelId="{D8B6C368-600C-46C3-9C46-B5E4251D87FC}">
      <dgm:prSet/>
      <dgm:spPr/>
      <dgm:t>
        <a:bodyPr/>
        <a:lstStyle/>
        <a:p>
          <a:r>
            <a:rPr lang="en-US" dirty="0"/>
            <a:t>0.25</a:t>
          </a:r>
          <a:endParaRPr lang="ru-RU" dirty="0"/>
        </a:p>
      </dgm:t>
    </dgm:pt>
    <dgm:pt modelId="{4E499237-EFC8-49E8-B2FA-873781E6DFDF}" type="parTrans" cxnId="{5C76DD3C-3297-428A-82BB-253BC7891616}">
      <dgm:prSet/>
      <dgm:spPr/>
      <dgm:t>
        <a:bodyPr/>
        <a:lstStyle/>
        <a:p>
          <a:endParaRPr lang="ru-RU"/>
        </a:p>
      </dgm:t>
    </dgm:pt>
    <dgm:pt modelId="{A0B08CF0-98CD-46CC-BA4D-8C3A06E48C01}" type="sibTrans" cxnId="{5C76DD3C-3297-428A-82BB-253BC7891616}">
      <dgm:prSet/>
      <dgm:spPr/>
      <dgm:t>
        <a:bodyPr/>
        <a:lstStyle/>
        <a:p>
          <a:endParaRPr lang="ru-RU"/>
        </a:p>
      </dgm:t>
    </dgm:pt>
    <dgm:pt modelId="{8287FC7D-6A39-4E89-A6CF-53411D10923C}">
      <dgm:prSet/>
      <dgm:spPr/>
      <dgm:t>
        <a:bodyPr/>
        <a:lstStyle/>
        <a:p>
          <a:pPr>
            <a:buFontTx/>
            <a:buNone/>
          </a:pPr>
          <a:r>
            <a:rPr lang="ru-RU" dirty="0"/>
            <a:t>Лицензия внедренной подписи файлов Word, Excel</a:t>
          </a:r>
        </a:p>
      </dgm:t>
    </dgm:pt>
    <dgm:pt modelId="{FE1A3239-F584-49E8-A7F0-A619398901B7}" type="parTrans" cxnId="{6D7EFCA9-A118-4C3E-BED2-39D3D9166C2E}">
      <dgm:prSet/>
      <dgm:spPr/>
      <dgm:t>
        <a:bodyPr/>
        <a:lstStyle/>
        <a:p>
          <a:endParaRPr lang="ru-RU"/>
        </a:p>
      </dgm:t>
    </dgm:pt>
    <dgm:pt modelId="{530AB837-FC19-4C78-ABE1-89E611A433CC}" type="sibTrans" cxnId="{6D7EFCA9-A118-4C3E-BED2-39D3D9166C2E}">
      <dgm:prSet/>
      <dgm:spPr/>
      <dgm:t>
        <a:bodyPr/>
        <a:lstStyle/>
        <a:p>
          <a:endParaRPr lang="ru-RU"/>
        </a:p>
      </dgm:t>
    </dgm:pt>
    <dgm:pt modelId="{6E6DA14F-B90C-45AA-99CE-C8350597D53A}" type="pres">
      <dgm:prSet presAssocID="{3A76E7C7-960F-467E-9AE1-A902963671C1}" presName="Name0" presStyleCnt="0">
        <dgm:presLayoutVars>
          <dgm:dir/>
          <dgm:animLvl val="lvl"/>
          <dgm:resizeHandles val="exact"/>
        </dgm:presLayoutVars>
      </dgm:prSet>
      <dgm:spPr/>
    </dgm:pt>
    <dgm:pt modelId="{15A7E380-2CF8-4FF0-A415-204EDADAD6FD}" type="pres">
      <dgm:prSet presAssocID="{0EEDB932-14C3-4488-B9AE-3682514D5EFA}" presName="linNode" presStyleCnt="0"/>
      <dgm:spPr/>
    </dgm:pt>
    <dgm:pt modelId="{8A64CBEB-69AE-4F80-960B-C64CFA3BEA97}" type="pres">
      <dgm:prSet presAssocID="{0EEDB932-14C3-4488-B9AE-3682514D5EFA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356755FF-177F-433B-8ABF-0F8549E1BA41}" type="pres">
      <dgm:prSet presAssocID="{0EEDB932-14C3-4488-B9AE-3682514D5EFA}" presName="descendantText" presStyleLbl="alignAccFollowNode1" presStyleIdx="0" presStyleCnt="5">
        <dgm:presLayoutVars>
          <dgm:bulletEnabled val="1"/>
        </dgm:presLayoutVars>
      </dgm:prSet>
      <dgm:spPr/>
    </dgm:pt>
    <dgm:pt modelId="{059FD558-FC24-462D-94A2-8F15E6BCAA12}" type="pres">
      <dgm:prSet presAssocID="{BDB78F5D-4147-4546-8C59-FC19578D7960}" presName="sp" presStyleCnt="0"/>
      <dgm:spPr/>
    </dgm:pt>
    <dgm:pt modelId="{7CE8C9F3-A15A-4155-9759-3ADADAC84E31}" type="pres">
      <dgm:prSet presAssocID="{7A3B8DD5-43D5-46AA-9262-D3D419E78BA1}" presName="linNode" presStyleCnt="0"/>
      <dgm:spPr/>
    </dgm:pt>
    <dgm:pt modelId="{A78683A8-5363-4FAC-BA5A-C681F50FE252}" type="pres">
      <dgm:prSet presAssocID="{7A3B8DD5-43D5-46AA-9262-D3D419E78BA1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B60C68E5-F328-4FED-83D5-5923D706B63E}" type="pres">
      <dgm:prSet presAssocID="{7A3B8DD5-43D5-46AA-9262-D3D419E78BA1}" presName="descendantText" presStyleLbl="alignAccFollowNode1" presStyleIdx="1" presStyleCnt="5">
        <dgm:presLayoutVars>
          <dgm:bulletEnabled val="1"/>
        </dgm:presLayoutVars>
      </dgm:prSet>
      <dgm:spPr/>
    </dgm:pt>
    <dgm:pt modelId="{8253E21F-BD8A-452D-9365-3F1ED7690010}" type="pres">
      <dgm:prSet presAssocID="{202D0BE0-29EB-4DF3-8B2A-9DC05356D0C5}" presName="sp" presStyleCnt="0"/>
      <dgm:spPr/>
    </dgm:pt>
    <dgm:pt modelId="{E17E25D3-783B-4D1E-8822-51A38E6E47E4}" type="pres">
      <dgm:prSet presAssocID="{52F1E186-4907-4FBE-806C-CC30860BF91E}" presName="linNode" presStyleCnt="0"/>
      <dgm:spPr/>
    </dgm:pt>
    <dgm:pt modelId="{9F9C8211-FC4B-478E-A6A9-55E58227F52A}" type="pres">
      <dgm:prSet presAssocID="{52F1E186-4907-4FBE-806C-CC30860BF91E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82B16BA6-25A7-4849-9BB9-25FDB339EC57}" type="pres">
      <dgm:prSet presAssocID="{52F1E186-4907-4FBE-806C-CC30860BF91E}" presName="descendantText" presStyleLbl="alignAccFollowNode1" presStyleIdx="2" presStyleCnt="5">
        <dgm:presLayoutVars>
          <dgm:bulletEnabled val="1"/>
        </dgm:presLayoutVars>
      </dgm:prSet>
      <dgm:spPr/>
    </dgm:pt>
    <dgm:pt modelId="{33398750-1781-4650-B1C3-70B68F06B20D}" type="pres">
      <dgm:prSet presAssocID="{E7A1CB86-BF20-41B9-A128-CB143BA263AE}" presName="sp" presStyleCnt="0"/>
      <dgm:spPr/>
    </dgm:pt>
    <dgm:pt modelId="{E091BC60-86FE-4FC0-A8F0-64130B791C3D}" type="pres">
      <dgm:prSet presAssocID="{66AC2861-BBB9-4573-92D1-20B90AB71BBF}" presName="linNode" presStyleCnt="0"/>
      <dgm:spPr/>
    </dgm:pt>
    <dgm:pt modelId="{E740F771-8819-4B73-8842-997A0BDAFC0C}" type="pres">
      <dgm:prSet presAssocID="{66AC2861-BBB9-4573-92D1-20B90AB71BBF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C3343E90-FC3D-4C57-A69A-034E8B786282}" type="pres">
      <dgm:prSet presAssocID="{66AC2861-BBB9-4573-92D1-20B90AB71BBF}" presName="descendantText" presStyleLbl="alignAccFollowNode1" presStyleIdx="3" presStyleCnt="5">
        <dgm:presLayoutVars>
          <dgm:bulletEnabled val="1"/>
        </dgm:presLayoutVars>
      </dgm:prSet>
      <dgm:spPr/>
    </dgm:pt>
    <dgm:pt modelId="{F5DD1F4E-5575-4A6C-9C7F-4631A8215E84}" type="pres">
      <dgm:prSet presAssocID="{1878A5CD-8DD4-4F58-A294-D3B7D2B48BA8}" presName="sp" presStyleCnt="0"/>
      <dgm:spPr/>
    </dgm:pt>
    <dgm:pt modelId="{84F17B3E-9F04-4BB1-9C86-2B0907D10C5B}" type="pres">
      <dgm:prSet presAssocID="{D8B6C368-600C-46C3-9C46-B5E4251D87FC}" presName="linNode" presStyleCnt="0"/>
      <dgm:spPr/>
    </dgm:pt>
    <dgm:pt modelId="{991F398F-24A3-4613-8C42-D7B7A6A0E988}" type="pres">
      <dgm:prSet presAssocID="{D8B6C368-600C-46C3-9C46-B5E4251D87FC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F989DB8F-5C9E-4522-9344-D996777B716D}" type="pres">
      <dgm:prSet presAssocID="{D8B6C368-600C-46C3-9C46-B5E4251D87FC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865C7803-04EB-4DEF-B5BC-58CC91912CA0}" type="presOf" srcId="{B2EC9D5E-B6C9-493A-85B8-81F71385E79E}" destId="{82B16BA6-25A7-4849-9BB9-25FDB339EC57}" srcOrd="0" destOrd="0" presId="urn:microsoft.com/office/officeart/2005/8/layout/vList5"/>
    <dgm:cxn modelId="{7103921C-5D0C-4828-A9E6-BC8060C75D16}" srcId="{7A3B8DD5-43D5-46AA-9262-D3D419E78BA1}" destId="{8CDB9B80-DC7B-4532-A5AA-86DE40C74C71}" srcOrd="0" destOrd="0" parTransId="{3A08884C-22D5-4398-82F9-2B064E31276F}" sibTransId="{230FACEB-6F86-4716-939A-30469B087F07}"/>
    <dgm:cxn modelId="{A9CF121E-D4F7-4334-8345-F47F48A38F76}" type="presOf" srcId="{0EEDB932-14C3-4488-B9AE-3682514D5EFA}" destId="{8A64CBEB-69AE-4F80-960B-C64CFA3BEA97}" srcOrd="0" destOrd="0" presId="urn:microsoft.com/office/officeart/2005/8/layout/vList5"/>
    <dgm:cxn modelId="{2FAA7E32-11D5-4BE6-9E9A-0EF81E832CFC}" type="presOf" srcId="{52F1E186-4907-4FBE-806C-CC30860BF91E}" destId="{9F9C8211-FC4B-478E-A6A9-55E58227F52A}" srcOrd="0" destOrd="0" presId="urn:microsoft.com/office/officeart/2005/8/layout/vList5"/>
    <dgm:cxn modelId="{5C76DD3C-3297-428A-82BB-253BC7891616}" srcId="{3A76E7C7-960F-467E-9AE1-A902963671C1}" destId="{D8B6C368-600C-46C3-9C46-B5E4251D87FC}" srcOrd="4" destOrd="0" parTransId="{4E499237-EFC8-49E8-B2FA-873781E6DFDF}" sibTransId="{A0B08CF0-98CD-46CC-BA4D-8C3A06E48C01}"/>
    <dgm:cxn modelId="{9D630465-4791-49AA-B108-539EDE8AF62D}" srcId="{52F1E186-4907-4FBE-806C-CC30860BF91E}" destId="{B2EC9D5E-B6C9-493A-85B8-81F71385E79E}" srcOrd="0" destOrd="0" parTransId="{4F59BDB4-1887-4683-BE01-F1DA2D100C68}" sibTransId="{96A308EE-6D4B-4F9D-9EA6-EDBDF3AD1EF4}"/>
    <dgm:cxn modelId="{8A049E45-E6C2-4AA4-A0CC-E5A4CD82DF6C}" type="presOf" srcId="{8CDB9B80-DC7B-4532-A5AA-86DE40C74C71}" destId="{B60C68E5-F328-4FED-83D5-5923D706B63E}" srcOrd="0" destOrd="0" presId="urn:microsoft.com/office/officeart/2005/8/layout/vList5"/>
    <dgm:cxn modelId="{F0EC4F67-12CC-473B-B408-7F4F7F8FDE5E}" srcId="{3A76E7C7-960F-467E-9AE1-A902963671C1}" destId="{7A3B8DD5-43D5-46AA-9262-D3D419E78BA1}" srcOrd="1" destOrd="0" parTransId="{9065D18A-6415-4617-A22A-A849CE99C1B6}" sibTransId="{202D0BE0-29EB-4DF3-8B2A-9DC05356D0C5}"/>
    <dgm:cxn modelId="{01199E57-BA72-4F21-9DD4-C6A368A757D7}" srcId="{3A76E7C7-960F-467E-9AE1-A902963671C1}" destId="{52F1E186-4907-4FBE-806C-CC30860BF91E}" srcOrd="2" destOrd="0" parTransId="{F33FF229-8B3D-4E2C-AB76-FB972D532004}" sibTransId="{E7A1CB86-BF20-41B9-A128-CB143BA263AE}"/>
    <dgm:cxn modelId="{8C87A981-FEAD-4C7B-B69B-4D9421A4B34E}" srcId="{0EEDB932-14C3-4488-B9AE-3682514D5EFA}" destId="{421F2535-CD10-441D-8915-C23A2466F2F4}" srcOrd="0" destOrd="0" parTransId="{CF55BE3B-CCFE-481D-8853-E67C68F960C7}" sibTransId="{50026F80-FF9E-4A3C-910E-627A094C4006}"/>
    <dgm:cxn modelId="{B39A978D-A00B-4469-A665-8586F60E80C0}" type="presOf" srcId="{A7EDBE01-2E61-49B2-8E63-326085243EFE}" destId="{C3343E90-FC3D-4C57-A69A-034E8B786282}" srcOrd="0" destOrd="0" presId="urn:microsoft.com/office/officeart/2005/8/layout/vList5"/>
    <dgm:cxn modelId="{A3DCD296-AED3-48BF-9A9B-2F6D7CD311D4}" type="presOf" srcId="{421F2535-CD10-441D-8915-C23A2466F2F4}" destId="{356755FF-177F-433B-8ABF-0F8549E1BA41}" srcOrd="0" destOrd="0" presId="urn:microsoft.com/office/officeart/2005/8/layout/vList5"/>
    <dgm:cxn modelId="{E0CCA89A-4519-4D53-8C89-2421EEE43CB8}" type="presOf" srcId="{D8B6C368-600C-46C3-9C46-B5E4251D87FC}" destId="{991F398F-24A3-4613-8C42-D7B7A6A0E988}" srcOrd="0" destOrd="0" presId="urn:microsoft.com/office/officeart/2005/8/layout/vList5"/>
    <dgm:cxn modelId="{C3BBFB9F-DE70-4DDC-8049-DA0E4E0AFF07}" srcId="{3A76E7C7-960F-467E-9AE1-A902963671C1}" destId="{66AC2861-BBB9-4573-92D1-20B90AB71BBF}" srcOrd="3" destOrd="0" parTransId="{7D8A56FB-BE39-4216-B99B-69D8C5743AA1}" sibTransId="{1878A5CD-8DD4-4F58-A294-D3B7D2B48BA8}"/>
    <dgm:cxn modelId="{6D7EFCA9-A118-4C3E-BED2-39D3D9166C2E}" srcId="{D8B6C368-600C-46C3-9C46-B5E4251D87FC}" destId="{8287FC7D-6A39-4E89-A6CF-53411D10923C}" srcOrd="0" destOrd="0" parTransId="{FE1A3239-F584-49E8-A7F0-A619398901B7}" sibTransId="{530AB837-FC19-4C78-ABE1-89E611A433CC}"/>
    <dgm:cxn modelId="{216C94AA-E5A6-4B9A-A37B-CE5F9F6A19A7}" type="presOf" srcId="{3A76E7C7-960F-467E-9AE1-A902963671C1}" destId="{6E6DA14F-B90C-45AA-99CE-C8350597D53A}" srcOrd="0" destOrd="0" presId="urn:microsoft.com/office/officeart/2005/8/layout/vList5"/>
    <dgm:cxn modelId="{1D7EB9C2-EA39-4734-8306-E9EB7996D429}" type="presOf" srcId="{66AC2861-BBB9-4573-92D1-20B90AB71BBF}" destId="{E740F771-8819-4B73-8842-997A0BDAFC0C}" srcOrd="0" destOrd="0" presId="urn:microsoft.com/office/officeart/2005/8/layout/vList5"/>
    <dgm:cxn modelId="{750E86C7-C495-4BBD-A20A-E8A439532B83}" type="presOf" srcId="{7A3B8DD5-43D5-46AA-9262-D3D419E78BA1}" destId="{A78683A8-5363-4FAC-BA5A-C681F50FE252}" srcOrd="0" destOrd="0" presId="urn:microsoft.com/office/officeart/2005/8/layout/vList5"/>
    <dgm:cxn modelId="{FF94DBC9-3FC5-445D-AD0A-57D0A2D0DB64}" srcId="{66AC2861-BBB9-4573-92D1-20B90AB71BBF}" destId="{A7EDBE01-2E61-49B2-8E63-326085243EFE}" srcOrd="0" destOrd="0" parTransId="{CE9770CB-F08F-4B0A-959B-A2FB72FB927E}" sibTransId="{24E15F9E-9B62-4E0C-A086-B0CEF84E408A}"/>
    <dgm:cxn modelId="{5389ECD9-7AFD-45E2-B639-7E3860DFC874}" srcId="{3A76E7C7-960F-467E-9AE1-A902963671C1}" destId="{0EEDB932-14C3-4488-B9AE-3682514D5EFA}" srcOrd="0" destOrd="0" parTransId="{F76C896B-002F-4C4A-9A9B-138C61E2BADC}" sibTransId="{BDB78F5D-4147-4546-8C59-FC19578D7960}"/>
    <dgm:cxn modelId="{6FE683E3-67D5-459E-A0CE-7B37BE8BEE36}" type="presOf" srcId="{8287FC7D-6A39-4E89-A6CF-53411D10923C}" destId="{F989DB8F-5C9E-4522-9344-D996777B716D}" srcOrd="0" destOrd="0" presId="urn:microsoft.com/office/officeart/2005/8/layout/vList5"/>
    <dgm:cxn modelId="{2D441A10-B14E-4F23-A2CD-56E9F203E5E1}" type="presParOf" srcId="{6E6DA14F-B90C-45AA-99CE-C8350597D53A}" destId="{15A7E380-2CF8-4FF0-A415-204EDADAD6FD}" srcOrd="0" destOrd="0" presId="urn:microsoft.com/office/officeart/2005/8/layout/vList5"/>
    <dgm:cxn modelId="{01F95E3D-159E-492F-B0B9-25A98CA9585C}" type="presParOf" srcId="{15A7E380-2CF8-4FF0-A415-204EDADAD6FD}" destId="{8A64CBEB-69AE-4F80-960B-C64CFA3BEA97}" srcOrd="0" destOrd="0" presId="urn:microsoft.com/office/officeart/2005/8/layout/vList5"/>
    <dgm:cxn modelId="{89BADAC8-6899-4C7B-8374-C6ED6EC7AF1A}" type="presParOf" srcId="{15A7E380-2CF8-4FF0-A415-204EDADAD6FD}" destId="{356755FF-177F-433B-8ABF-0F8549E1BA41}" srcOrd="1" destOrd="0" presId="urn:microsoft.com/office/officeart/2005/8/layout/vList5"/>
    <dgm:cxn modelId="{FAF4F808-EC5B-40D9-BBAF-FD9447730648}" type="presParOf" srcId="{6E6DA14F-B90C-45AA-99CE-C8350597D53A}" destId="{059FD558-FC24-462D-94A2-8F15E6BCAA12}" srcOrd="1" destOrd="0" presId="urn:microsoft.com/office/officeart/2005/8/layout/vList5"/>
    <dgm:cxn modelId="{ABE7D110-C203-4C25-B174-F6A3CB8F23E5}" type="presParOf" srcId="{6E6DA14F-B90C-45AA-99CE-C8350597D53A}" destId="{7CE8C9F3-A15A-4155-9759-3ADADAC84E31}" srcOrd="2" destOrd="0" presId="urn:microsoft.com/office/officeart/2005/8/layout/vList5"/>
    <dgm:cxn modelId="{DF6AFA38-CAB2-41C0-A29D-BA67C9FFC16C}" type="presParOf" srcId="{7CE8C9F3-A15A-4155-9759-3ADADAC84E31}" destId="{A78683A8-5363-4FAC-BA5A-C681F50FE252}" srcOrd="0" destOrd="0" presId="urn:microsoft.com/office/officeart/2005/8/layout/vList5"/>
    <dgm:cxn modelId="{52D48D6B-6AFD-4B70-A9A8-1D379ECFDC9C}" type="presParOf" srcId="{7CE8C9F3-A15A-4155-9759-3ADADAC84E31}" destId="{B60C68E5-F328-4FED-83D5-5923D706B63E}" srcOrd="1" destOrd="0" presId="urn:microsoft.com/office/officeart/2005/8/layout/vList5"/>
    <dgm:cxn modelId="{989CAE11-AD24-43F7-BEF8-A95BEFACBC1B}" type="presParOf" srcId="{6E6DA14F-B90C-45AA-99CE-C8350597D53A}" destId="{8253E21F-BD8A-452D-9365-3F1ED7690010}" srcOrd="3" destOrd="0" presId="urn:microsoft.com/office/officeart/2005/8/layout/vList5"/>
    <dgm:cxn modelId="{0FE2B416-355A-4FF9-B023-CDB77EDDB230}" type="presParOf" srcId="{6E6DA14F-B90C-45AA-99CE-C8350597D53A}" destId="{E17E25D3-783B-4D1E-8822-51A38E6E47E4}" srcOrd="4" destOrd="0" presId="urn:microsoft.com/office/officeart/2005/8/layout/vList5"/>
    <dgm:cxn modelId="{5922AD5E-B72F-46A0-862B-8DA5E5D7E3D1}" type="presParOf" srcId="{E17E25D3-783B-4D1E-8822-51A38E6E47E4}" destId="{9F9C8211-FC4B-478E-A6A9-55E58227F52A}" srcOrd="0" destOrd="0" presId="urn:microsoft.com/office/officeart/2005/8/layout/vList5"/>
    <dgm:cxn modelId="{9870B180-31B0-4262-BF01-6E8C1EAA08F4}" type="presParOf" srcId="{E17E25D3-783B-4D1E-8822-51A38E6E47E4}" destId="{82B16BA6-25A7-4849-9BB9-25FDB339EC57}" srcOrd="1" destOrd="0" presId="urn:microsoft.com/office/officeart/2005/8/layout/vList5"/>
    <dgm:cxn modelId="{7C8E68F4-7AC6-4966-859A-6EC2D9DA65D9}" type="presParOf" srcId="{6E6DA14F-B90C-45AA-99CE-C8350597D53A}" destId="{33398750-1781-4650-B1C3-70B68F06B20D}" srcOrd="5" destOrd="0" presId="urn:microsoft.com/office/officeart/2005/8/layout/vList5"/>
    <dgm:cxn modelId="{C21B29ED-01BE-43F6-9E51-F56BEE5F10D9}" type="presParOf" srcId="{6E6DA14F-B90C-45AA-99CE-C8350597D53A}" destId="{E091BC60-86FE-4FC0-A8F0-64130B791C3D}" srcOrd="6" destOrd="0" presId="urn:microsoft.com/office/officeart/2005/8/layout/vList5"/>
    <dgm:cxn modelId="{0E987CFE-A6CD-46B8-AB61-85B911A9BB17}" type="presParOf" srcId="{E091BC60-86FE-4FC0-A8F0-64130B791C3D}" destId="{E740F771-8819-4B73-8842-997A0BDAFC0C}" srcOrd="0" destOrd="0" presId="urn:microsoft.com/office/officeart/2005/8/layout/vList5"/>
    <dgm:cxn modelId="{21A6116C-77F9-4902-B930-5910A2C094FA}" type="presParOf" srcId="{E091BC60-86FE-4FC0-A8F0-64130B791C3D}" destId="{C3343E90-FC3D-4C57-A69A-034E8B786282}" srcOrd="1" destOrd="0" presId="urn:microsoft.com/office/officeart/2005/8/layout/vList5"/>
    <dgm:cxn modelId="{39E95D86-977A-47F1-8264-EE7C559C8BE2}" type="presParOf" srcId="{6E6DA14F-B90C-45AA-99CE-C8350597D53A}" destId="{F5DD1F4E-5575-4A6C-9C7F-4631A8215E84}" srcOrd="7" destOrd="0" presId="urn:microsoft.com/office/officeart/2005/8/layout/vList5"/>
    <dgm:cxn modelId="{0953A44E-2244-4FA9-8302-EA7B2876FDF4}" type="presParOf" srcId="{6E6DA14F-B90C-45AA-99CE-C8350597D53A}" destId="{84F17B3E-9F04-4BB1-9C86-2B0907D10C5B}" srcOrd="8" destOrd="0" presId="urn:microsoft.com/office/officeart/2005/8/layout/vList5"/>
    <dgm:cxn modelId="{AE60AD41-6B87-46F9-9B7D-5ACF6102C804}" type="presParOf" srcId="{84F17B3E-9F04-4BB1-9C86-2B0907D10C5B}" destId="{991F398F-24A3-4613-8C42-D7B7A6A0E988}" srcOrd="0" destOrd="0" presId="urn:microsoft.com/office/officeart/2005/8/layout/vList5"/>
    <dgm:cxn modelId="{C055D9B9-4E10-462B-80C5-376503BFDD0A}" type="presParOf" srcId="{84F17B3E-9F04-4BB1-9C86-2B0907D10C5B}" destId="{F989DB8F-5C9E-4522-9344-D996777B716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A428B-0297-441D-AA6D-628B177D69B1}">
      <dsp:nvSpPr>
        <dsp:cNvPr id="0" name=""/>
        <dsp:cNvSpPr/>
      </dsp:nvSpPr>
      <dsp:spPr>
        <a:xfrm>
          <a:off x="53" y="48376"/>
          <a:ext cx="5153975" cy="86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/>
            <a:t>Основные</a:t>
          </a:r>
        </a:p>
      </dsp:txBody>
      <dsp:txXfrm>
        <a:off x="53" y="48376"/>
        <a:ext cx="5153975" cy="864000"/>
      </dsp:txXfrm>
    </dsp:sp>
    <dsp:sp modelId="{5B8C5731-844E-4FE6-96A1-ACD72255903A}">
      <dsp:nvSpPr>
        <dsp:cNvPr id="0" name=""/>
        <dsp:cNvSpPr/>
      </dsp:nvSpPr>
      <dsp:spPr>
        <a:xfrm>
          <a:off x="53" y="912376"/>
          <a:ext cx="5153975" cy="27175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3000" kern="1200" dirty="0"/>
            <a:t>Разработка ПО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3000" kern="1200" dirty="0"/>
            <a:t>Разработка электроники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3000" kern="1200" dirty="0"/>
            <a:t>Научная деятельность</a:t>
          </a:r>
        </a:p>
      </dsp:txBody>
      <dsp:txXfrm>
        <a:off x="53" y="912376"/>
        <a:ext cx="5153975" cy="2717550"/>
      </dsp:txXfrm>
    </dsp:sp>
    <dsp:sp modelId="{66CE883C-32A9-48F7-878B-18D077CCC9B8}">
      <dsp:nvSpPr>
        <dsp:cNvPr id="0" name=""/>
        <dsp:cNvSpPr/>
      </dsp:nvSpPr>
      <dsp:spPr>
        <a:xfrm>
          <a:off x="5875585" y="48376"/>
          <a:ext cx="5153975" cy="86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/>
            <a:t>Поддерживающие</a:t>
          </a:r>
        </a:p>
      </dsp:txBody>
      <dsp:txXfrm>
        <a:off x="5875585" y="48376"/>
        <a:ext cx="5153975" cy="864000"/>
      </dsp:txXfrm>
    </dsp:sp>
    <dsp:sp modelId="{634CE33D-506E-42DC-AD56-2FF612301C79}">
      <dsp:nvSpPr>
        <dsp:cNvPr id="0" name=""/>
        <dsp:cNvSpPr/>
      </dsp:nvSpPr>
      <dsp:spPr>
        <a:xfrm>
          <a:off x="5875585" y="912376"/>
          <a:ext cx="5153975" cy="27175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3000" kern="1200" dirty="0"/>
            <a:t>Бух. учет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3000" kern="1200" dirty="0"/>
            <a:t>Документооборот 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3000" kern="1200" dirty="0"/>
            <a:t>Логистические услуги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3000" kern="1200" dirty="0"/>
            <a:t>Закупка необходимого ПО и комплектующих </a:t>
          </a:r>
        </a:p>
      </dsp:txBody>
      <dsp:txXfrm>
        <a:off x="5875585" y="912376"/>
        <a:ext cx="5153975" cy="27175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3593EA-D47D-42BB-9D44-C9B17A293377}">
      <dsp:nvSpPr>
        <dsp:cNvPr id="0" name=""/>
        <dsp:cNvSpPr/>
      </dsp:nvSpPr>
      <dsp:spPr>
        <a:xfrm>
          <a:off x="5170" y="103376"/>
          <a:ext cx="1981883" cy="75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Подписка на ЭДО от Сбера</a:t>
          </a:r>
        </a:p>
      </dsp:txBody>
      <dsp:txXfrm>
        <a:off x="5170" y="103376"/>
        <a:ext cx="1981883" cy="754000"/>
      </dsp:txXfrm>
    </dsp:sp>
    <dsp:sp modelId="{6B1CDB32-1A12-4ADE-B717-E8852F861CE6}">
      <dsp:nvSpPr>
        <dsp:cNvPr id="0" name=""/>
        <dsp:cNvSpPr/>
      </dsp:nvSpPr>
      <dsp:spPr>
        <a:xfrm>
          <a:off x="5170" y="857376"/>
          <a:ext cx="1981883" cy="27175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Рутокен </a:t>
          </a:r>
          <a:r>
            <a:rPr lang="en-US" sz="1500" kern="1200" dirty="0"/>
            <a:t>Lite</a:t>
          </a:r>
          <a:r>
            <a:rPr lang="ru-RU" sz="1500" kern="1200" dirty="0"/>
            <a:t> – </a:t>
          </a:r>
          <a:r>
            <a:rPr lang="en-US" sz="1500" kern="1200" dirty="0"/>
            <a:t>2100</a:t>
          </a:r>
          <a:r>
            <a:rPr lang="ru-RU" sz="1500" kern="1200" dirty="0"/>
            <a:t>₽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КриптоПро </a:t>
          </a:r>
          <a:r>
            <a:rPr lang="en-US" sz="1500" kern="1200" dirty="0"/>
            <a:t>CSP</a:t>
          </a:r>
          <a:r>
            <a:rPr lang="ru-RU" sz="1500" kern="1200" dirty="0"/>
            <a:t> – </a:t>
          </a:r>
          <a:r>
            <a:rPr lang="en-US" sz="1500" kern="1200" dirty="0"/>
            <a:t>2700</a:t>
          </a:r>
          <a:r>
            <a:rPr lang="ru-RU" sz="1500" kern="1200" dirty="0"/>
            <a:t>₽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Подписка – </a:t>
          </a:r>
          <a:r>
            <a:rPr lang="en-US" sz="1500" kern="1200" dirty="0"/>
            <a:t>0</a:t>
          </a:r>
          <a:r>
            <a:rPr lang="ru-RU" sz="1500" kern="1200" dirty="0"/>
            <a:t>₽ в год (тариф «Легкий старт»)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Лимит документов -</a:t>
          </a:r>
          <a:r>
            <a:rPr lang="en-US" sz="1500" kern="1200" dirty="0"/>
            <a:t> </a:t>
          </a:r>
          <a:r>
            <a:rPr lang="ru-RU" sz="1500" kern="1200" dirty="0"/>
            <a:t>безлимитный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ru-RU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ru-RU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ru-RU" sz="1500" kern="1200" dirty="0"/>
        </a:p>
      </dsp:txBody>
      <dsp:txXfrm>
        <a:off x="5170" y="857376"/>
        <a:ext cx="1981883" cy="2717550"/>
      </dsp:txXfrm>
    </dsp:sp>
    <dsp:sp modelId="{C8DEB958-919B-4956-918E-98E02FF711DB}">
      <dsp:nvSpPr>
        <dsp:cNvPr id="0" name=""/>
        <dsp:cNvSpPr/>
      </dsp:nvSpPr>
      <dsp:spPr>
        <a:xfrm>
          <a:off x="2264517" y="103376"/>
          <a:ext cx="1981883" cy="75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Подписка на ЭДО от Контур </a:t>
          </a:r>
          <a:r>
            <a:rPr lang="en-US" sz="1500" kern="1200" dirty="0"/>
            <a:t>1</a:t>
          </a:r>
          <a:endParaRPr lang="ru-RU" sz="1500" kern="1200" dirty="0"/>
        </a:p>
      </dsp:txBody>
      <dsp:txXfrm>
        <a:off x="2264517" y="103376"/>
        <a:ext cx="1981883" cy="754000"/>
      </dsp:txXfrm>
    </dsp:sp>
    <dsp:sp modelId="{E251716C-46E4-4823-B48D-2DD0092F215A}">
      <dsp:nvSpPr>
        <dsp:cNvPr id="0" name=""/>
        <dsp:cNvSpPr/>
      </dsp:nvSpPr>
      <dsp:spPr>
        <a:xfrm>
          <a:off x="2264517" y="857376"/>
          <a:ext cx="1981883" cy="27175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Рутокен </a:t>
          </a:r>
          <a:r>
            <a:rPr lang="en-US" sz="1500" kern="1200" dirty="0"/>
            <a:t>Lite</a:t>
          </a:r>
          <a:r>
            <a:rPr lang="ru-RU" sz="1500" kern="1200" dirty="0"/>
            <a:t> – </a:t>
          </a:r>
          <a:r>
            <a:rPr lang="en-US" sz="1500" kern="1200" dirty="0"/>
            <a:t>2100</a:t>
          </a:r>
          <a:r>
            <a:rPr lang="ru-RU" sz="1500" kern="1200" dirty="0"/>
            <a:t>₽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КриптоПро </a:t>
          </a:r>
          <a:r>
            <a:rPr lang="en-US" sz="1500" kern="1200" dirty="0"/>
            <a:t>CSP</a:t>
          </a:r>
          <a:r>
            <a:rPr lang="ru-RU" sz="1500" kern="1200" dirty="0"/>
            <a:t> – </a:t>
          </a:r>
          <a:r>
            <a:rPr lang="en-US" sz="1500" kern="1200" dirty="0"/>
            <a:t>2700</a:t>
          </a:r>
          <a:r>
            <a:rPr lang="ru-RU" sz="1500" kern="1200" dirty="0"/>
            <a:t>₽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Подписка – </a:t>
          </a:r>
          <a:r>
            <a:rPr lang="en-US" sz="1500" kern="1200" dirty="0"/>
            <a:t>1900</a:t>
          </a:r>
          <a:r>
            <a:rPr lang="ru-RU" sz="1500" kern="1200" dirty="0"/>
            <a:t>₽</a:t>
          </a:r>
          <a:r>
            <a:rPr lang="en-US" sz="1500" kern="1200" dirty="0"/>
            <a:t> </a:t>
          </a:r>
          <a:r>
            <a:rPr lang="ru-RU" sz="1500" kern="1200" dirty="0"/>
            <a:t>в год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Лимит документов – </a:t>
          </a:r>
          <a:r>
            <a:rPr lang="en-US" sz="1500" kern="1200" dirty="0"/>
            <a:t>250</a:t>
          </a:r>
          <a:r>
            <a:rPr lang="ru-RU" sz="1500" kern="1200" dirty="0"/>
            <a:t> исходящих </a:t>
          </a:r>
        </a:p>
      </dsp:txBody>
      <dsp:txXfrm>
        <a:off x="2264517" y="857376"/>
        <a:ext cx="1981883" cy="2717550"/>
      </dsp:txXfrm>
    </dsp:sp>
    <dsp:sp modelId="{ADDDA1EB-2DB5-4BFA-B122-63F767E6D951}">
      <dsp:nvSpPr>
        <dsp:cNvPr id="0" name=""/>
        <dsp:cNvSpPr/>
      </dsp:nvSpPr>
      <dsp:spPr>
        <a:xfrm>
          <a:off x="4523865" y="103376"/>
          <a:ext cx="1981883" cy="75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Подписка на ЭДО от Контур </a:t>
          </a:r>
          <a:r>
            <a:rPr lang="en-US" sz="1500" kern="1200" dirty="0"/>
            <a:t>2</a:t>
          </a:r>
          <a:endParaRPr lang="ru-RU" sz="1500" kern="1200" dirty="0"/>
        </a:p>
      </dsp:txBody>
      <dsp:txXfrm>
        <a:off x="4523865" y="103376"/>
        <a:ext cx="1981883" cy="754000"/>
      </dsp:txXfrm>
    </dsp:sp>
    <dsp:sp modelId="{C7012958-9DB0-46EE-B88E-822E8DECB66A}">
      <dsp:nvSpPr>
        <dsp:cNvPr id="0" name=""/>
        <dsp:cNvSpPr/>
      </dsp:nvSpPr>
      <dsp:spPr>
        <a:xfrm>
          <a:off x="4523865" y="848490"/>
          <a:ext cx="1981883" cy="27175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Рутокен </a:t>
          </a:r>
          <a:r>
            <a:rPr lang="en-US" sz="1500" kern="1200" dirty="0"/>
            <a:t>Lite</a:t>
          </a:r>
          <a:r>
            <a:rPr lang="ru-RU" sz="1500" kern="1200" dirty="0"/>
            <a:t> – </a:t>
          </a:r>
          <a:r>
            <a:rPr lang="en-US" sz="1500" kern="1200" dirty="0"/>
            <a:t>2100</a:t>
          </a:r>
          <a:r>
            <a:rPr lang="ru-RU" sz="1500" kern="1200" dirty="0"/>
            <a:t>₽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КриптоПро </a:t>
          </a:r>
          <a:r>
            <a:rPr lang="en-US" sz="1500" kern="1200" dirty="0"/>
            <a:t>CSP – 2700</a:t>
          </a:r>
          <a:r>
            <a:rPr lang="ru-RU" sz="1500" kern="1200" dirty="0"/>
            <a:t>₽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Подписка – </a:t>
          </a:r>
          <a:r>
            <a:rPr lang="en-US" sz="1500" kern="1200" dirty="0"/>
            <a:t>4200</a:t>
          </a:r>
          <a:r>
            <a:rPr lang="ru-RU" sz="1500" kern="1200" dirty="0"/>
            <a:t>₽</a:t>
          </a:r>
          <a:r>
            <a:rPr lang="en-US" sz="1500" kern="1200" dirty="0"/>
            <a:t> </a:t>
          </a:r>
          <a:r>
            <a:rPr lang="ru-RU" sz="1500" kern="1200" dirty="0"/>
            <a:t>в год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Лимит документов – </a:t>
          </a:r>
          <a:r>
            <a:rPr lang="en-US" sz="1500" kern="1200" dirty="0"/>
            <a:t>600</a:t>
          </a:r>
          <a:r>
            <a:rPr lang="ru-RU" sz="1500" kern="1200" dirty="0"/>
            <a:t> исходящих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ru-RU" sz="1500" kern="1200"/>
        </a:p>
      </dsp:txBody>
      <dsp:txXfrm>
        <a:off x="4523865" y="848490"/>
        <a:ext cx="1981883" cy="2717550"/>
      </dsp:txXfrm>
    </dsp:sp>
    <dsp:sp modelId="{82C816C2-2CA8-4F61-ABD9-4D33DE08BD01}">
      <dsp:nvSpPr>
        <dsp:cNvPr id="0" name=""/>
        <dsp:cNvSpPr/>
      </dsp:nvSpPr>
      <dsp:spPr>
        <a:xfrm>
          <a:off x="6783213" y="103376"/>
          <a:ext cx="1981883" cy="75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Внедренная цифровая подпись в </a:t>
          </a:r>
          <a:r>
            <a:rPr lang="en-US" sz="1500" kern="1200" dirty="0"/>
            <a:t>PDF </a:t>
          </a:r>
          <a:r>
            <a:rPr lang="ru-RU" sz="1500" kern="1200" dirty="0"/>
            <a:t>файлы</a:t>
          </a:r>
        </a:p>
      </dsp:txBody>
      <dsp:txXfrm>
        <a:off x="6783213" y="103376"/>
        <a:ext cx="1981883" cy="754000"/>
      </dsp:txXfrm>
    </dsp:sp>
    <dsp:sp modelId="{4FA18203-CCD4-40ED-975F-10E460283F99}">
      <dsp:nvSpPr>
        <dsp:cNvPr id="0" name=""/>
        <dsp:cNvSpPr/>
      </dsp:nvSpPr>
      <dsp:spPr>
        <a:xfrm>
          <a:off x="6783213" y="857376"/>
          <a:ext cx="1981883" cy="27175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Рутокен </a:t>
          </a:r>
          <a:r>
            <a:rPr lang="en-US" sz="1500" kern="1200" dirty="0"/>
            <a:t>Lite</a:t>
          </a:r>
          <a:r>
            <a:rPr lang="ru-RU" sz="1500" kern="1200" dirty="0"/>
            <a:t> – </a:t>
          </a:r>
          <a:r>
            <a:rPr lang="en-US" sz="1500" kern="1200" dirty="0"/>
            <a:t>2100</a:t>
          </a:r>
          <a:r>
            <a:rPr lang="ru-RU" sz="1500" kern="1200" dirty="0"/>
            <a:t>₽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КриптоПро </a:t>
          </a:r>
          <a:r>
            <a:rPr lang="en-US" sz="1500" kern="1200" dirty="0"/>
            <a:t>CSP</a:t>
          </a:r>
          <a:r>
            <a:rPr lang="ru-RU" sz="1500" kern="1200" dirty="0"/>
            <a:t> – </a:t>
          </a:r>
          <a:r>
            <a:rPr lang="en-US" sz="1500" kern="1200" dirty="0"/>
            <a:t>2700</a:t>
          </a:r>
          <a:r>
            <a:rPr lang="ru-RU" sz="1500" kern="1200" dirty="0"/>
            <a:t>₽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КриптоПро </a:t>
          </a:r>
          <a:r>
            <a:rPr lang="en-US" sz="1500" kern="1200" dirty="0"/>
            <a:t>PDF</a:t>
          </a:r>
          <a:r>
            <a:rPr lang="ru-RU" sz="1500" kern="1200" dirty="0"/>
            <a:t> - </a:t>
          </a:r>
          <a:r>
            <a:rPr lang="en-US" sz="1500" kern="1200" dirty="0"/>
            <a:t>22500</a:t>
          </a:r>
          <a:r>
            <a:rPr lang="ru-RU" sz="1500" kern="1200" dirty="0"/>
            <a:t>₽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КриптоПро </a:t>
          </a:r>
          <a:r>
            <a:rPr lang="en-US" sz="1500" kern="1200" dirty="0"/>
            <a:t>TSP Client</a:t>
          </a:r>
          <a:r>
            <a:rPr lang="ru-RU" sz="1500" kern="1200" dirty="0"/>
            <a:t> - </a:t>
          </a:r>
          <a:r>
            <a:rPr lang="en-US" sz="1500" kern="1200" dirty="0"/>
            <a:t>1800</a:t>
          </a:r>
          <a:r>
            <a:rPr lang="ru-RU" sz="1500" kern="1200" dirty="0"/>
            <a:t>₽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>
              <a:hlinkClick xmlns:r="http://schemas.openxmlformats.org/officeDocument/2006/relationships" r:id="rId1"/>
            </a:rPr>
            <a:t>Пример</a:t>
          </a:r>
          <a:endParaRPr lang="ru-RU" sz="1500" kern="1200" dirty="0"/>
        </a:p>
      </dsp:txBody>
      <dsp:txXfrm>
        <a:off x="6783213" y="857376"/>
        <a:ext cx="1981883" cy="2717550"/>
      </dsp:txXfrm>
    </dsp:sp>
    <dsp:sp modelId="{F01FE2C4-0DAE-4550-92FB-790CBB2BA195}">
      <dsp:nvSpPr>
        <dsp:cNvPr id="0" name=""/>
        <dsp:cNvSpPr/>
      </dsp:nvSpPr>
      <dsp:spPr>
        <a:xfrm>
          <a:off x="9042560" y="103376"/>
          <a:ext cx="1981883" cy="75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Внедренная цифровая подпись в </a:t>
          </a:r>
          <a:r>
            <a:rPr lang="en-US" sz="1500" kern="1200" dirty="0"/>
            <a:t>Word</a:t>
          </a:r>
          <a:r>
            <a:rPr lang="ru-RU" sz="1500" kern="1200" dirty="0"/>
            <a:t>, </a:t>
          </a:r>
          <a:r>
            <a:rPr lang="en-US" sz="1500" kern="1200" dirty="0"/>
            <a:t>Excel</a:t>
          </a:r>
          <a:r>
            <a:rPr lang="ru-RU" sz="1500" kern="1200" dirty="0"/>
            <a:t> файлы</a:t>
          </a:r>
        </a:p>
      </dsp:txBody>
      <dsp:txXfrm>
        <a:off x="9042560" y="103376"/>
        <a:ext cx="1981883" cy="754000"/>
      </dsp:txXfrm>
    </dsp:sp>
    <dsp:sp modelId="{FE3BEB19-817C-457B-AC2A-B76C4BAC3017}">
      <dsp:nvSpPr>
        <dsp:cNvPr id="0" name=""/>
        <dsp:cNvSpPr/>
      </dsp:nvSpPr>
      <dsp:spPr>
        <a:xfrm>
          <a:off x="9047731" y="886400"/>
          <a:ext cx="1981883" cy="27175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Рутокен </a:t>
          </a:r>
          <a:r>
            <a:rPr lang="en-US" sz="1500" kern="1200" dirty="0"/>
            <a:t>Lite</a:t>
          </a:r>
          <a:r>
            <a:rPr lang="ru-RU" sz="1500" kern="1200" dirty="0"/>
            <a:t> – </a:t>
          </a:r>
          <a:r>
            <a:rPr lang="en-US" sz="1500" kern="1200" dirty="0"/>
            <a:t>2100</a:t>
          </a:r>
          <a:r>
            <a:rPr lang="ru-RU" sz="1500" kern="1200" dirty="0"/>
            <a:t>₽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КриптоПро </a:t>
          </a:r>
          <a:r>
            <a:rPr lang="en-US" sz="1500" kern="1200" dirty="0"/>
            <a:t>CSP</a:t>
          </a:r>
          <a:r>
            <a:rPr lang="ru-RU" sz="1500" kern="1200" dirty="0"/>
            <a:t> – </a:t>
          </a:r>
          <a:r>
            <a:rPr lang="en-US" sz="1500" kern="1200" dirty="0"/>
            <a:t>2700</a:t>
          </a:r>
          <a:r>
            <a:rPr lang="ru-RU" sz="1500" kern="1200" dirty="0"/>
            <a:t>₽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КриптоПро </a:t>
          </a:r>
          <a:r>
            <a:rPr lang="en-US" sz="1500" kern="1200" dirty="0"/>
            <a:t>Office Signature - 1200</a:t>
          </a:r>
          <a:r>
            <a:rPr lang="ru-RU" sz="1500" kern="1200" dirty="0"/>
            <a:t>₽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>
              <a:hlinkClick xmlns:r="http://schemas.openxmlformats.org/officeDocument/2006/relationships" r:id="rId2"/>
            </a:rPr>
            <a:t>Пример</a:t>
          </a:r>
          <a:endParaRPr lang="ru-RU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>
              <a:hlinkClick xmlns:r="http://schemas.openxmlformats.org/officeDocument/2006/relationships" r:id="rId3"/>
            </a:rPr>
            <a:t>Пример</a:t>
          </a:r>
          <a:r>
            <a:rPr lang="en-US" sz="1500" kern="1200" dirty="0">
              <a:hlinkClick xmlns:r="http://schemas.openxmlformats.org/officeDocument/2006/relationships" r:id="rId3"/>
            </a:rPr>
            <a:t> 2</a:t>
          </a:r>
          <a:endParaRPr lang="ru-RU" sz="1500" kern="1200" dirty="0"/>
        </a:p>
      </dsp:txBody>
      <dsp:txXfrm>
        <a:off x="9047731" y="886400"/>
        <a:ext cx="1981883" cy="27175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6755FF-177F-433B-8ABF-0F8549E1BA41}">
      <dsp:nvSpPr>
        <dsp:cNvPr id="0" name=""/>
        <dsp:cNvSpPr/>
      </dsp:nvSpPr>
      <dsp:spPr>
        <a:xfrm rot="5400000">
          <a:off x="4699628" y="-1992366"/>
          <a:ext cx="558439" cy="46859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ru-RU" sz="1500" kern="1200" dirty="0"/>
            <a:t>Покупка подписки  на ЭДО от </a:t>
          </a:r>
          <a:r>
            <a:rPr lang="ru-RU" sz="1500" kern="1200" dirty="0" err="1"/>
            <a:t>сбера</a:t>
          </a:r>
          <a:endParaRPr lang="ru-RU" sz="1500" kern="1200" dirty="0"/>
        </a:p>
      </dsp:txBody>
      <dsp:txXfrm rot="-5400000">
        <a:off x="2635861" y="98662"/>
        <a:ext cx="4658714" cy="503917"/>
      </dsp:txXfrm>
    </dsp:sp>
    <dsp:sp modelId="{8A64CBEB-69AE-4F80-960B-C64CFA3BEA97}">
      <dsp:nvSpPr>
        <dsp:cNvPr id="0" name=""/>
        <dsp:cNvSpPr/>
      </dsp:nvSpPr>
      <dsp:spPr>
        <a:xfrm>
          <a:off x="0" y="1596"/>
          <a:ext cx="2635860" cy="6980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baseline="0" dirty="0">
              <a:solidFill>
                <a:schemeClr val="accent5"/>
              </a:solidFill>
            </a:rPr>
            <a:t>174 030</a:t>
          </a:r>
          <a:r>
            <a:rPr lang="ru-RU" sz="3500" kern="1200" baseline="0" dirty="0">
              <a:solidFill>
                <a:schemeClr val="accent5"/>
              </a:solidFill>
            </a:rPr>
            <a:t>₽</a:t>
          </a:r>
        </a:p>
      </dsp:txBody>
      <dsp:txXfrm>
        <a:off x="34076" y="35672"/>
        <a:ext cx="2567708" cy="629896"/>
      </dsp:txXfrm>
    </dsp:sp>
    <dsp:sp modelId="{B60C68E5-F328-4FED-83D5-5923D706B63E}">
      <dsp:nvSpPr>
        <dsp:cNvPr id="0" name=""/>
        <dsp:cNvSpPr/>
      </dsp:nvSpPr>
      <dsp:spPr>
        <a:xfrm rot="5400000">
          <a:off x="4699628" y="-1259415"/>
          <a:ext cx="558439" cy="46859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ru-RU" sz="1500" kern="1200" dirty="0"/>
            <a:t>Покупка подписки на ЭДО от Контур 1 (</a:t>
          </a:r>
          <a:r>
            <a:rPr lang="en-US" sz="1500" kern="1200" dirty="0"/>
            <a:t>250 </a:t>
          </a:r>
          <a:r>
            <a:rPr lang="ru-RU" sz="1500" kern="1200" dirty="0"/>
            <a:t>отправлений)</a:t>
          </a:r>
        </a:p>
      </dsp:txBody>
      <dsp:txXfrm rot="-5400000">
        <a:off x="2635861" y="831613"/>
        <a:ext cx="4658714" cy="503917"/>
      </dsp:txXfrm>
    </dsp:sp>
    <dsp:sp modelId="{A78683A8-5363-4FAC-BA5A-C681F50FE252}">
      <dsp:nvSpPr>
        <dsp:cNvPr id="0" name=""/>
        <dsp:cNvSpPr/>
      </dsp:nvSpPr>
      <dsp:spPr>
        <a:xfrm>
          <a:off x="0" y="734547"/>
          <a:ext cx="2635860" cy="6980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166 828</a:t>
          </a:r>
          <a:r>
            <a:rPr lang="ru-RU" sz="3500" kern="1200" dirty="0"/>
            <a:t>₽</a:t>
          </a:r>
        </a:p>
      </dsp:txBody>
      <dsp:txXfrm>
        <a:off x="34076" y="768623"/>
        <a:ext cx="2567708" cy="629896"/>
      </dsp:txXfrm>
    </dsp:sp>
    <dsp:sp modelId="{82B16BA6-25A7-4849-9BB9-25FDB339EC57}">
      <dsp:nvSpPr>
        <dsp:cNvPr id="0" name=""/>
        <dsp:cNvSpPr/>
      </dsp:nvSpPr>
      <dsp:spPr>
        <a:xfrm rot="5400000">
          <a:off x="4699628" y="-526464"/>
          <a:ext cx="558439" cy="46859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ru-RU" sz="1500" kern="1200" dirty="0"/>
            <a:t>Покупка подписки на ЭДО от Контур 2 (</a:t>
          </a:r>
          <a:r>
            <a:rPr lang="en-US" sz="1500" kern="1200" dirty="0"/>
            <a:t>600 </a:t>
          </a:r>
          <a:r>
            <a:rPr lang="ru-RU" sz="1500" kern="1200" dirty="0"/>
            <a:t>отправлений)</a:t>
          </a:r>
        </a:p>
      </dsp:txBody>
      <dsp:txXfrm rot="-5400000">
        <a:off x="2635861" y="1564564"/>
        <a:ext cx="4658714" cy="503917"/>
      </dsp:txXfrm>
    </dsp:sp>
    <dsp:sp modelId="{9F9C8211-FC4B-478E-A6A9-55E58227F52A}">
      <dsp:nvSpPr>
        <dsp:cNvPr id="0" name=""/>
        <dsp:cNvSpPr/>
      </dsp:nvSpPr>
      <dsp:spPr>
        <a:xfrm>
          <a:off x="0" y="1467499"/>
          <a:ext cx="2635860" cy="6980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156 380</a:t>
          </a:r>
          <a:r>
            <a:rPr lang="ru-RU" sz="3500" kern="1200" dirty="0"/>
            <a:t>₽</a:t>
          </a:r>
        </a:p>
      </dsp:txBody>
      <dsp:txXfrm>
        <a:off x="34076" y="1501575"/>
        <a:ext cx="2567708" cy="629896"/>
      </dsp:txXfrm>
    </dsp:sp>
    <dsp:sp modelId="{C3343E90-FC3D-4C57-A69A-034E8B786282}">
      <dsp:nvSpPr>
        <dsp:cNvPr id="0" name=""/>
        <dsp:cNvSpPr/>
      </dsp:nvSpPr>
      <dsp:spPr>
        <a:xfrm rot="5400000">
          <a:off x="4699628" y="206487"/>
          <a:ext cx="558439" cy="46859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ru-RU" sz="1500" kern="1200" dirty="0"/>
            <a:t>Лицензия внедренной подписи файлов PDF</a:t>
          </a:r>
        </a:p>
      </dsp:txBody>
      <dsp:txXfrm rot="-5400000">
        <a:off x="2635861" y="2297516"/>
        <a:ext cx="4658714" cy="503917"/>
      </dsp:txXfrm>
    </dsp:sp>
    <dsp:sp modelId="{E740F771-8819-4B73-8842-997A0BDAFC0C}">
      <dsp:nvSpPr>
        <dsp:cNvPr id="0" name=""/>
        <dsp:cNvSpPr/>
      </dsp:nvSpPr>
      <dsp:spPr>
        <a:xfrm>
          <a:off x="0" y="2200450"/>
          <a:ext cx="2635860" cy="6980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151 939</a:t>
          </a:r>
          <a:r>
            <a:rPr lang="ru-RU" sz="3500" kern="1200" dirty="0"/>
            <a:t>₽</a:t>
          </a:r>
        </a:p>
      </dsp:txBody>
      <dsp:txXfrm>
        <a:off x="34076" y="2234526"/>
        <a:ext cx="2567708" cy="629896"/>
      </dsp:txXfrm>
    </dsp:sp>
    <dsp:sp modelId="{F989DB8F-5C9E-4522-9344-D996777B716D}">
      <dsp:nvSpPr>
        <dsp:cNvPr id="0" name=""/>
        <dsp:cNvSpPr/>
      </dsp:nvSpPr>
      <dsp:spPr>
        <a:xfrm rot="5400000">
          <a:off x="4699628" y="939438"/>
          <a:ext cx="558439" cy="46859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ru-RU" sz="1500" kern="1200" dirty="0"/>
            <a:t>Лицензия внедренной подписи файлов Word, Excel</a:t>
          </a:r>
        </a:p>
      </dsp:txBody>
      <dsp:txXfrm rot="-5400000">
        <a:off x="2635861" y="3030467"/>
        <a:ext cx="4658714" cy="503917"/>
      </dsp:txXfrm>
    </dsp:sp>
    <dsp:sp modelId="{991F398F-24A3-4613-8C42-D7B7A6A0E988}">
      <dsp:nvSpPr>
        <dsp:cNvPr id="0" name=""/>
        <dsp:cNvSpPr/>
      </dsp:nvSpPr>
      <dsp:spPr>
        <a:xfrm>
          <a:off x="0" y="2933401"/>
          <a:ext cx="2635860" cy="6980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172 939</a:t>
          </a:r>
          <a:r>
            <a:rPr lang="ru-RU" sz="3500" kern="1200" dirty="0"/>
            <a:t>₽</a:t>
          </a:r>
        </a:p>
      </dsp:txBody>
      <dsp:txXfrm>
        <a:off x="34076" y="2967477"/>
        <a:ext cx="2567708" cy="6298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6755FF-177F-433B-8ABF-0F8549E1BA41}">
      <dsp:nvSpPr>
        <dsp:cNvPr id="0" name=""/>
        <dsp:cNvSpPr/>
      </dsp:nvSpPr>
      <dsp:spPr>
        <a:xfrm rot="5400000">
          <a:off x="4699628" y="-1992366"/>
          <a:ext cx="558439" cy="46859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ru-RU" sz="1500" kern="1200" dirty="0"/>
            <a:t>Покупка подписки  на ЭДО от </a:t>
          </a:r>
          <a:r>
            <a:rPr lang="ru-RU" sz="1500" kern="1200" dirty="0" err="1"/>
            <a:t>сбера</a:t>
          </a:r>
          <a:endParaRPr lang="ru-RU" sz="1500" kern="1200" dirty="0"/>
        </a:p>
      </dsp:txBody>
      <dsp:txXfrm rot="-5400000">
        <a:off x="2635861" y="98662"/>
        <a:ext cx="4658714" cy="503917"/>
      </dsp:txXfrm>
    </dsp:sp>
    <dsp:sp modelId="{8A64CBEB-69AE-4F80-960B-C64CFA3BEA97}">
      <dsp:nvSpPr>
        <dsp:cNvPr id="0" name=""/>
        <dsp:cNvSpPr/>
      </dsp:nvSpPr>
      <dsp:spPr>
        <a:xfrm>
          <a:off x="0" y="1596"/>
          <a:ext cx="2635860" cy="6980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baseline="0" dirty="0">
              <a:solidFill>
                <a:schemeClr val="accent5"/>
              </a:solidFill>
            </a:rPr>
            <a:t>0.5</a:t>
          </a:r>
          <a:endParaRPr lang="ru-RU" sz="3500" kern="1200" baseline="0" dirty="0">
            <a:solidFill>
              <a:schemeClr val="accent5"/>
            </a:solidFill>
          </a:endParaRPr>
        </a:p>
      </dsp:txBody>
      <dsp:txXfrm>
        <a:off x="34076" y="35672"/>
        <a:ext cx="2567708" cy="629896"/>
      </dsp:txXfrm>
    </dsp:sp>
    <dsp:sp modelId="{B60C68E5-F328-4FED-83D5-5923D706B63E}">
      <dsp:nvSpPr>
        <dsp:cNvPr id="0" name=""/>
        <dsp:cNvSpPr/>
      </dsp:nvSpPr>
      <dsp:spPr>
        <a:xfrm rot="5400000">
          <a:off x="4699628" y="-1259415"/>
          <a:ext cx="558439" cy="46859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ru-RU" sz="1500" kern="1200" dirty="0"/>
            <a:t>Покупка подписки на ЭДО от Контур 1 (</a:t>
          </a:r>
          <a:r>
            <a:rPr lang="en-US" sz="1500" kern="1200" dirty="0"/>
            <a:t>250 </a:t>
          </a:r>
          <a:r>
            <a:rPr lang="ru-RU" sz="1500" kern="1200" dirty="0"/>
            <a:t>исходящих)</a:t>
          </a:r>
        </a:p>
      </dsp:txBody>
      <dsp:txXfrm rot="-5400000">
        <a:off x="2635861" y="831613"/>
        <a:ext cx="4658714" cy="503917"/>
      </dsp:txXfrm>
    </dsp:sp>
    <dsp:sp modelId="{A78683A8-5363-4FAC-BA5A-C681F50FE252}">
      <dsp:nvSpPr>
        <dsp:cNvPr id="0" name=""/>
        <dsp:cNvSpPr/>
      </dsp:nvSpPr>
      <dsp:spPr>
        <a:xfrm>
          <a:off x="0" y="734547"/>
          <a:ext cx="2635860" cy="6980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0.042</a:t>
          </a:r>
          <a:endParaRPr lang="ru-RU" sz="3500" kern="1200" dirty="0"/>
        </a:p>
      </dsp:txBody>
      <dsp:txXfrm>
        <a:off x="34076" y="768623"/>
        <a:ext cx="2567708" cy="629896"/>
      </dsp:txXfrm>
    </dsp:sp>
    <dsp:sp modelId="{82B16BA6-25A7-4849-9BB9-25FDB339EC57}">
      <dsp:nvSpPr>
        <dsp:cNvPr id="0" name=""/>
        <dsp:cNvSpPr/>
      </dsp:nvSpPr>
      <dsp:spPr>
        <a:xfrm rot="5400000">
          <a:off x="4699628" y="-526464"/>
          <a:ext cx="558439" cy="46859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ru-RU" sz="1500" kern="1200" dirty="0"/>
            <a:t>Покупка подписки на ЭДО от Контур 2 (</a:t>
          </a:r>
          <a:r>
            <a:rPr lang="en-US" sz="1500" kern="1200" dirty="0"/>
            <a:t>600 </a:t>
          </a:r>
          <a:r>
            <a:rPr lang="ru-RU" sz="1500" kern="1200" dirty="0"/>
            <a:t>исходящих)</a:t>
          </a:r>
        </a:p>
      </dsp:txBody>
      <dsp:txXfrm rot="-5400000">
        <a:off x="2635861" y="1564564"/>
        <a:ext cx="4658714" cy="503917"/>
      </dsp:txXfrm>
    </dsp:sp>
    <dsp:sp modelId="{9F9C8211-FC4B-478E-A6A9-55E58227F52A}">
      <dsp:nvSpPr>
        <dsp:cNvPr id="0" name=""/>
        <dsp:cNvSpPr/>
      </dsp:nvSpPr>
      <dsp:spPr>
        <a:xfrm>
          <a:off x="0" y="1467499"/>
          <a:ext cx="2635860" cy="6980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0.051</a:t>
          </a:r>
          <a:endParaRPr lang="ru-RU" sz="3500" kern="1200" dirty="0"/>
        </a:p>
      </dsp:txBody>
      <dsp:txXfrm>
        <a:off x="34076" y="1501575"/>
        <a:ext cx="2567708" cy="629896"/>
      </dsp:txXfrm>
    </dsp:sp>
    <dsp:sp modelId="{C3343E90-FC3D-4C57-A69A-034E8B786282}">
      <dsp:nvSpPr>
        <dsp:cNvPr id="0" name=""/>
        <dsp:cNvSpPr/>
      </dsp:nvSpPr>
      <dsp:spPr>
        <a:xfrm rot="5400000">
          <a:off x="4699628" y="206487"/>
          <a:ext cx="558439" cy="46859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ru-RU" sz="1500" kern="1200" dirty="0"/>
            <a:t>Лицензия внедренной подписи файлов PDF</a:t>
          </a:r>
        </a:p>
      </dsp:txBody>
      <dsp:txXfrm rot="-5400000">
        <a:off x="2635861" y="2297516"/>
        <a:ext cx="4658714" cy="503917"/>
      </dsp:txXfrm>
    </dsp:sp>
    <dsp:sp modelId="{E740F771-8819-4B73-8842-997A0BDAFC0C}">
      <dsp:nvSpPr>
        <dsp:cNvPr id="0" name=""/>
        <dsp:cNvSpPr/>
      </dsp:nvSpPr>
      <dsp:spPr>
        <a:xfrm>
          <a:off x="0" y="2200450"/>
          <a:ext cx="2635860" cy="6980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0.052</a:t>
          </a:r>
          <a:endParaRPr lang="ru-RU" sz="3500" kern="1200" dirty="0"/>
        </a:p>
      </dsp:txBody>
      <dsp:txXfrm>
        <a:off x="34076" y="2234526"/>
        <a:ext cx="2567708" cy="629896"/>
      </dsp:txXfrm>
    </dsp:sp>
    <dsp:sp modelId="{F989DB8F-5C9E-4522-9344-D996777B716D}">
      <dsp:nvSpPr>
        <dsp:cNvPr id="0" name=""/>
        <dsp:cNvSpPr/>
      </dsp:nvSpPr>
      <dsp:spPr>
        <a:xfrm rot="5400000">
          <a:off x="4699628" y="939438"/>
          <a:ext cx="558439" cy="46859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ru-RU" sz="1500" kern="1200" dirty="0"/>
            <a:t>Лицензия внедренной подписи файлов Word, Excel</a:t>
          </a:r>
        </a:p>
      </dsp:txBody>
      <dsp:txXfrm rot="-5400000">
        <a:off x="2635861" y="3030467"/>
        <a:ext cx="4658714" cy="503917"/>
      </dsp:txXfrm>
    </dsp:sp>
    <dsp:sp modelId="{991F398F-24A3-4613-8C42-D7B7A6A0E988}">
      <dsp:nvSpPr>
        <dsp:cNvPr id="0" name=""/>
        <dsp:cNvSpPr/>
      </dsp:nvSpPr>
      <dsp:spPr>
        <a:xfrm>
          <a:off x="0" y="2933401"/>
          <a:ext cx="2635860" cy="6980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0.25</a:t>
          </a:r>
          <a:endParaRPr lang="ru-RU" sz="3500" kern="1200" dirty="0"/>
        </a:p>
      </dsp:txBody>
      <dsp:txXfrm>
        <a:off x="34076" y="2967477"/>
        <a:ext cx="2567708" cy="6298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D9C4667-D0EB-4182-A979-F1BD41F3D31E}" type="datetime1">
              <a:rPr lang="ru-RU" smtClean="0"/>
              <a:t>15.10.2024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52E72FE-6225-48DC-96F7-A6D4A27B79B8}" type="datetime1">
              <a:rPr lang="ru-RU" noProof="0" smtClean="0"/>
              <a:t>15.10.2024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A5E3DB2-6224-4F87-96B2-901B51FC324F}" type="datetime1">
              <a:rPr lang="ru-RU" noProof="0" smtClean="0"/>
              <a:t>15.10.2024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724630-BB87-4AF9-A3EB-1FC0B7D5A0A2}" type="datetime1">
              <a:rPr lang="ru-RU" noProof="0" smtClean="0"/>
              <a:t>15.10.2024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ED2A334-CAC3-41D9-9F20-8680444032ED}" type="datetime1">
              <a:rPr lang="ru-RU" noProof="0" smtClean="0"/>
              <a:t>15.10.2024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41335E-9FC5-4332-89A1-F61C26AF68B8}" type="datetime1">
              <a:rPr lang="ru-RU" noProof="0" smtClean="0"/>
              <a:t>15.10.2024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9742827-D144-4B2C-B4EF-283D1A1D2ABE}" type="datetime1">
              <a:rPr lang="ru-RU" noProof="0" smtClean="0"/>
              <a:t>15.10.2024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134D18-76F3-4340-B8E3-CE0608B72693}" type="datetime1">
              <a:rPr lang="ru-RU" noProof="0" smtClean="0"/>
              <a:t>15.10.2024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Заголовок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B1DAD5-1ADC-4BAD-A5A2-B644A9983A58}" type="datetime1">
              <a:rPr lang="ru-RU" noProof="0" smtClean="0"/>
              <a:t>15.10.2024</a:t>
            </a:fld>
            <a:endParaRPr lang="ru-RU" noProof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4B273F-9A6A-422D-A6AB-3990B7538E9C}" type="datetime1">
              <a:rPr lang="ru-RU" noProof="0" smtClean="0"/>
              <a:t>15.10.2024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7" name="Прямоугольник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026E7C-B2F6-41BB-9643-AACFC392E830}" type="datetime1">
              <a:rPr lang="ru-RU" noProof="0" smtClean="0"/>
              <a:t>15.10.2024</a:t>
            </a:fld>
            <a:endParaRPr lang="ru-RU" noProof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2B0968A-0AED-4FB8-B40B-FB67848094BA}" type="datetime1">
              <a:rPr lang="ru-RU" noProof="0" smtClean="0"/>
              <a:t>15.10.2024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1F5BCB-5907-4BE5-BDA8-E10478C468F1}" type="datetime1">
              <a:rPr lang="ru-RU" noProof="0" smtClean="0"/>
              <a:t>15.10.2024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22E8C287-D018-43BB-961A-194062A1E79C}" type="datetime1">
              <a:rPr lang="ru-RU" smtClean="0"/>
              <a:pPr/>
              <a:t>15.10.2024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57F1E4F-1CFF-5643-939E-217C01CDF56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Прямоугольник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Прямоугольник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uc20100/BusinessProcesses/blob/main/seminar_11/file/efect.xlsx" TargetMode="External"/><Relationship Id="rId3" Type="http://schemas.openxmlformats.org/officeDocument/2006/relationships/diagramLayout" Target="../diagrams/layout3.xml"/><Relationship Id="rId7" Type="http://schemas.openxmlformats.org/officeDocument/2006/relationships/image" Target="../media/image8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4.xml"/><Relationship Id="rId7" Type="http://schemas.openxmlformats.org/officeDocument/2006/relationships/hyperlink" Target="https://github.com/uc20100/BusinessProcesses/blob/main/seminar_11/file/efect.xlsx" TargetMode="Externa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uc20100/BusinessProcesses/blob/main/seminar_11/file/proces.mp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lonass-gps.net/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Relationship Id="rId4" Type="http://schemas.openxmlformats.org/officeDocument/2006/relationships/hyperlink" Target="mailto:uc20100@gmail.com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c20100/BusinessProcesses/blob/main/seminar_11/file/pokupka_bpmn.vsdx" TargetMode="External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c20100/BusinessProcesses/blob/main/seminar_11/file/pokupka_uml.vsdx" TargetMode="External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7" name="Рисунок 6" descr="Цифровые подключения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</p:grp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ru-RU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ДЗ по "Основы моделирования бизнес-процессов (семинары)"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ru-RU" dirty="0">
                <a:solidFill>
                  <a:srgbClr val="7CEB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Семинар 11. Непрерывный процесс совершенствования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1587B6-E23F-5913-307E-A3971F7CC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Экономический эффект</a:t>
            </a:r>
            <a:r>
              <a:rPr lang="en-US" dirty="0"/>
              <a:t> (NPV)</a:t>
            </a:r>
            <a:r>
              <a:rPr lang="ru-RU" dirty="0"/>
              <a:t> от внедрения новой системы электронного документооборота (ЭДО) за 5 лет</a:t>
            </a:r>
          </a:p>
        </p:txBody>
      </p:sp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20EA9837-661C-B8EB-A67E-E37A89BF049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73983136"/>
              </p:ext>
            </p:extLst>
          </p:nvPr>
        </p:nvGraphicFramePr>
        <p:xfrm>
          <a:off x="581193" y="2228003"/>
          <a:ext cx="7321836" cy="3633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1">
                <a:extLst>
                  <a:ext uri="{FF2B5EF4-FFF2-40B4-BE49-F238E27FC236}">
                    <a16:creationId xmlns:a16="http://schemas.microsoft.com/office/drawing/2014/main" id="{7FBC7AD3-E4F2-5500-FA04-0F2216AB5100}"/>
                  </a:ext>
                </a:extLst>
              </p:cNvPr>
              <p:cNvSpPr txBox="1">
                <a:spLocks noGrp="1"/>
              </p:cNvSpPr>
              <p:nvPr>
                <p:ph sz="half" idx="2"/>
              </p:nvPr>
            </p:nvSpPr>
            <p:spPr>
              <a:xfrm>
                <a:off x="8481904" y="2374654"/>
                <a:ext cx="3064870" cy="184306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>
                          <a:latin typeface="Cambria Math" panose="02040503050406030204" pitchFamily="18" charset="0"/>
                        </a:rPr>
                        <m:t>𝑁𝑃𝑉</m:t>
                      </m:r>
                      <m:r>
                        <a:rPr lang="en-US" sz="1400" b="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b="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sz="14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4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>
                                      <a:latin typeface="Cambria Math" panose="02040503050406030204" pitchFamily="18" charset="0"/>
                                    </a:rPr>
                                    <m:t>𝐶𝐹</m:t>
                                  </m:r>
                                </m:e>
                                <m:sub>
                                  <m:r>
                                    <a:rPr lang="en-US" sz="1400" b="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sz="14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4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0" i="1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r>
                                        <a:rPr lang="en-US" sz="1400" b="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400" b="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den>
                          </m:f>
                          <m:r>
                            <a:rPr lang="ru-RU" sz="1400" b="0" i="1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𝐼𝐶</m:t>
                          </m:r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sz="14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4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4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4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4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𝐶𝐹</m:t>
                                      </m:r>
                                    </m:e>
                                    <m:sub>
                                      <m:r>
                                        <a:rPr lang="en-US" sz="14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14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1400" b="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400" b="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1+</m:t>
                                          </m:r>
                                          <m:r>
                                            <a:rPr lang="en-US" sz="1400" b="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4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en-US" sz="1400" b="0" dirty="0"/>
              </a:p>
              <a:p>
                <a:pPr>
                  <a:spcAft>
                    <a:spcPts val="0"/>
                  </a:spcAft>
                  <a:buNone/>
                </a:pPr>
                <a:r>
                  <a:rPr lang="ru-RU" sz="1400" dirty="0"/>
                  <a:t>где:</a:t>
                </a:r>
              </a:p>
              <a:p>
                <a:pPr>
                  <a:spcAft>
                    <a:spcPts val="0"/>
                  </a:spcAft>
                  <a:buNone/>
                </a:pPr>
                <a:r>
                  <a:rPr lang="en-US" sz="1400" dirty="0"/>
                  <a:t>IC - </a:t>
                </a:r>
                <a:r>
                  <a:rPr lang="ru-RU" sz="1400" dirty="0"/>
                  <a:t>вложение;</a:t>
                </a:r>
              </a:p>
              <a:p>
                <a:pPr>
                  <a:spcAft>
                    <a:spcPts val="0"/>
                  </a:spcAft>
                  <a:buNone/>
                </a:pPr>
                <a:r>
                  <a:rPr lang="en-US" sz="1400" dirty="0"/>
                  <a:t>CF - </a:t>
                </a:r>
                <a:r>
                  <a:rPr lang="ru-RU" sz="1400" dirty="0"/>
                  <a:t>денежный</a:t>
                </a:r>
                <a:r>
                  <a:rPr lang="ru-RU" sz="1400" baseline="0" dirty="0"/>
                  <a:t> поток;</a:t>
                </a:r>
              </a:p>
              <a:p>
                <a:pPr>
                  <a:spcAft>
                    <a:spcPts val="0"/>
                  </a:spcAft>
                  <a:buNone/>
                </a:pPr>
                <a:r>
                  <a:rPr lang="en-US" sz="1400" baseline="0" dirty="0"/>
                  <a:t>I - </a:t>
                </a:r>
                <a:r>
                  <a:rPr lang="ru-RU" sz="1400" baseline="0" dirty="0"/>
                  <a:t>ставка дисконтирования</a:t>
                </a:r>
                <a:endParaRPr lang="en-US" sz="1400" dirty="0"/>
              </a:p>
              <a:p>
                <a:endParaRPr lang="ru-RU" sz="1100" dirty="0"/>
              </a:p>
            </p:txBody>
          </p:sp>
        </mc:Choice>
        <mc:Fallback xmlns="">
          <p:sp>
            <p:nvSpPr>
              <p:cNvPr id="10" name="TextBox 1">
                <a:extLst>
                  <a:ext uri="{FF2B5EF4-FFF2-40B4-BE49-F238E27FC236}">
                    <a16:creationId xmlns:a16="http://schemas.microsoft.com/office/drawing/2014/main" id="{7FBC7AD3-E4F2-5500-FA04-0F2216AB5100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481904" y="2374654"/>
                <a:ext cx="3064870" cy="1843069"/>
              </a:xfrm>
              <a:prstGeom prst="rect">
                <a:avLst/>
              </a:prstGeom>
              <a:blipFill>
                <a:blip r:embed="rId7"/>
                <a:stretch>
                  <a:fillRect l="-357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AD757B8D-AD99-0A86-E35A-CB2CFB1C1A9F}"/>
              </a:ext>
            </a:extLst>
          </p:cNvPr>
          <p:cNvSpPr txBox="1"/>
          <p:nvPr/>
        </p:nvSpPr>
        <p:spPr>
          <a:xfrm>
            <a:off x="8419605" y="4421579"/>
            <a:ext cx="3127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Подробный расчет в </a:t>
            </a:r>
            <a:r>
              <a:rPr lang="en-US" sz="1400" dirty="0"/>
              <a:t>Excel </a:t>
            </a:r>
            <a:r>
              <a:rPr lang="ru-RU" sz="1400" dirty="0"/>
              <a:t>можно посмотреть перейдя по </a:t>
            </a:r>
            <a:r>
              <a:rPr lang="ru-RU" sz="1400" dirty="0">
                <a:hlinkClick r:id="rId8"/>
              </a:rPr>
              <a:t>ссылке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97969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1587B6-E23F-5913-307E-A3971F7CC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Приоретизация инициатив с помощью фреймворка RICE, ПРЕДСТАВЛЕНЫ ВЫЧИСЛЕННЫЕ КОЭФИЦЕНТЫ </a:t>
            </a:r>
            <a:r>
              <a:rPr lang="en-US" dirty="0"/>
              <a:t>RICE SCORE</a:t>
            </a:r>
            <a:endParaRPr lang="ru-RU" dirty="0"/>
          </a:p>
        </p:txBody>
      </p:sp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20EA9837-661C-B8EB-A67E-E37A89BF049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41893177"/>
              </p:ext>
            </p:extLst>
          </p:nvPr>
        </p:nvGraphicFramePr>
        <p:xfrm>
          <a:off x="581193" y="2228003"/>
          <a:ext cx="7321836" cy="3633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D757B8D-AD99-0A86-E35A-CB2CFB1C1A9F}"/>
              </a:ext>
            </a:extLst>
          </p:cNvPr>
          <p:cNvSpPr txBox="1"/>
          <p:nvPr/>
        </p:nvSpPr>
        <p:spPr>
          <a:xfrm>
            <a:off x="8379047" y="5540930"/>
            <a:ext cx="3127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Подробный расчет в </a:t>
            </a:r>
            <a:r>
              <a:rPr lang="en-US" sz="1400" dirty="0"/>
              <a:t>Excel </a:t>
            </a:r>
            <a:r>
              <a:rPr lang="ru-RU" sz="1400" dirty="0"/>
              <a:t>можно посмотреть перейдя по </a:t>
            </a:r>
            <a:r>
              <a:rPr lang="ru-RU" sz="1400" dirty="0">
                <a:hlinkClick r:id="rId7"/>
              </a:rPr>
              <a:t>ссылке</a:t>
            </a:r>
            <a:endParaRPr lang="ru-RU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5">
                <a:extLst>
                  <a:ext uri="{FF2B5EF4-FFF2-40B4-BE49-F238E27FC236}">
                    <a16:creationId xmlns:a16="http://schemas.microsoft.com/office/drawing/2014/main" id="{400D3D61-FDBA-F927-90CD-96399D368B6C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094125" y="1967223"/>
                <a:ext cx="3697015" cy="3471880"/>
              </a:xfrm>
            </p:spPr>
            <p:txBody>
              <a:bodyPr>
                <a:normAutofit fontScale="25000" lnSpcReduction="20000"/>
              </a:bodyPr>
              <a:lstStyle/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𝑅𝐼𝐶𝐸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𝑆𝐶𝑂𝑅𝐸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>
                              <a:latin typeface="Cambria Math" panose="02040503050406030204" pitchFamily="18" charset="0"/>
                            </a:rPr>
                            <m:t>𝑅𝑒𝑎𝑐h</m:t>
                          </m:r>
                          <m:r>
                            <a:rPr lang="en-US" sz="4000" b="0" i="1">
                              <a:latin typeface="Cambria Math" panose="02040503050406030204" pitchFamily="18" charset="0"/>
                            </a:rPr>
                            <m:t>·</m:t>
                          </m:r>
                          <m:r>
                            <a:rPr lang="en-US" sz="4000" b="0" i="1">
                              <a:latin typeface="Cambria Math" panose="02040503050406030204" pitchFamily="18" charset="0"/>
                            </a:rPr>
                            <m:t>𝐼𝑚𝑝𝑎𝑐𝑡</m:t>
                          </m:r>
                          <m:r>
                            <a:rPr lang="en-US" sz="4000" b="0" i="1">
                              <a:latin typeface="Cambria Math" panose="02040503050406030204" pitchFamily="18" charset="0"/>
                            </a:rPr>
                            <m:t>·</m:t>
                          </m:r>
                          <m:r>
                            <a:rPr lang="en-US" sz="4000" b="0" i="1">
                              <a:latin typeface="Cambria Math" panose="02040503050406030204" pitchFamily="18" charset="0"/>
                            </a:rPr>
                            <m:t>𝐶𝑜𝑛𝑓𝑖𝑑𝑒𝑛𝑐𝑒</m:t>
                          </m:r>
                        </m:num>
                        <m:den>
                          <m:r>
                            <a:rPr lang="en-US" sz="4000" b="0" i="1">
                              <a:latin typeface="Cambria Math" panose="02040503050406030204" pitchFamily="18" charset="0"/>
                            </a:rPr>
                            <m:t>𝐸𝑓𝑓𝑜𝑟𝑡</m:t>
                          </m:r>
                        </m:den>
                      </m:f>
                    </m:oMath>
                  </m:oMathPara>
                </a14:m>
                <a:endParaRPr lang="en-US" sz="4000" dirty="0"/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ru-RU" sz="4000" dirty="0"/>
                  <a:t>где: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en-US" sz="4000" b="1" dirty="0"/>
                  <a:t>RICE</a:t>
                </a:r>
                <a:r>
                  <a:rPr lang="en-US" sz="4000" b="1" baseline="0" dirty="0"/>
                  <a:t> SCORE </a:t>
                </a:r>
                <a:r>
                  <a:rPr lang="en-US" sz="4000" baseline="0" dirty="0"/>
                  <a:t>- </a:t>
                </a:r>
                <a:r>
                  <a:rPr lang="ru-RU" sz="4000" baseline="0" dirty="0"/>
                  <a:t>показатель </a:t>
                </a:r>
                <a:r>
                  <a:rPr lang="ru-RU" sz="4000" baseline="0" dirty="0" err="1"/>
                  <a:t>приорететности</a:t>
                </a:r>
                <a:r>
                  <a:rPr lang="ru-RU" sz="4000" baseline="0" dirty="0"/>
                  <a:t> гипотез;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en-US" sz="4000" b="1" dirty="0"/>
                  <a:t>Reach</a:t>
                </a:r>
                <a:r>
                  <a:rPr lang="en-US" sz="4000" baseline="0" dirty="0"/>
                  <a:t> - </a:t>
                </a:r>
                <a:r>
                  <a:rPr lang="ru-RU" sz="4000" baseline="0" dirty="0"/>
                  <a:t>охват. Количество людей задействованных в инициативе;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en-US" sz="4000" b="1" dirty="0"/>
                  <a:t>Impact</a:t>
                </a:r>
                <a:r>
                  <a:rPr lang="en-US" sz="4000" baseline="0" dirty="0"/>
                  <a:t> - </a:t>
                </a:r>
                <a:r>
                  <a:rPr lang="ru-RU" sz="4000" baseline="0" dirty="0"/>
                  <a:t>влияние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ru-RU" sz="4000" baseline="0" dirty="0"/>
                  <a:t>  3 - сильное воздействие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ru-RU" sz="4000" baseline="0" dirty="0"/>
                  <a:t>  2 - среднее воздействие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ru-RU" sz="4000" baseline="0" dirty="0"/>
                  <a:t>  1 - слабое воздействие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ru-RU" sz="4000" baseline="0" dirty="0"/>
                  <a:t>  0.5 - минимальное воздействие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en-US" sz="4000" b="1" baseline="0" dirty="0"/>
                  <a:t>Confidence</a:t>
                </a:r>
                <a:r>
                  <a:rPr lang="en-US" sz="4000" baseline="0" dirty="0"/>
                  <a:t> - </a:t>
                </a:r>
                <a:r>
                  <a:rPr lang="ru-RU" sz="4000" baseline="0" dirty="0"/>
                  <a:t>уверенность в оценке охвата, влияния и трудозатрат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ru-RU" sz="4000" baseline="0" dirty="0"/>
                  <a:t>  100% - высокая степень достоверности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ru-RU" sz="4000" baseline="0" dirty="0"/>
                  <a:t>  80% - средняя достоверность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ru-RU" sz="4000" baseline="0" dirty="0"/>
                  <a:t>  50% - низкая достоверность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en-US" sz="4000" b="1" baseline="0" dirty="0"/>
                  <a:t>Effort</a:t>
                </a:r>
                <a:r>
                  <a:rPr lang="en-US" sz="4000" baseline="0" dirty="0"/>
                  <a:t> - </a:t>
                </a:r>
                <a:r>
                  <a:rPr lang="ru-RU" sz="4000" baseline="0" dirty="0"/>
                  <a:t>трудозатраты. Оценивается общее количество ресурсов,  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ru-RU" sz="4000" baseline="0" dirty="0"/>
                  <a:t>необходимое для завершения инициативы за определенный</a:t>
                </a:r>
                <a:br>
                  <a:rPr lang="ru-RU" sz="4000" baseline="0" dirty="0"/>
                </a:br>
                <a:r>
                  <a:rPr lang="ru-RU" sz="4000" baseline="0" dirty="0"/>
                  <a:t>период времени.</a:t>
                </a:r>
                <a:endParaRPr lang="ru-RU" sz="4000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6" name="Объект 5">
                <a:extLst>
                  <a:ext uri="{FF2B5EF4-FFF2-40B4-BE49-F238E27FC236}">
                    <a16:creationId xmlns:a16="http://schemas.microsoft.com/office/drawing/2014/main" id="{400D3D61-FDBA-F927-90CD-96399D368B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094125" y="1967223"/>
                <a:ext cx="3697015" cy="3471880"/>
              </a:xfrm>
              <a:blipFill>
                <a:blip r:embed="rId8"/>
                <a:stretch>
                  <a:fillRect b="-1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0899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2B43AD52-9044-E4E5-CF07-101D2E572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 </a:t>
            </a:r>
            <a:r>
              <a:rPr lang="ru-RU" dirty="0" err="1"/>
              <a:t>приоретизации</a:t>
            </a:r>
            <a:r>
              <a:rPr lang="ru-RU" dirty="0"/>
              <a:t> гипотез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1BF8D1B-7998-F907-D1EC-258099850F8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 значению коэффициента </a:t>
            </a:r>
            <a:r>
              <a:rPr lang="en-US" dirty="0"/>
              <a:t>RICE SCORE </a:t>
            </a:r>
            <a:r>
              <a:rPr lang="ru-RU" dirty="0"/>
              <a:t>выбрали инициативу - Покупка подписки  на ЭДО от </a:t>
            </a:r>
            <a:r>
              <a:rPr lang="ru-RU" dirty="0" err="1"/>
              <a:t>сбера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9" name="Объект 8" descr="Изображение выглядит как текст, Печать, снимок экран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AEBAAB3C-992B-4C79-45F0-FB2C3517F5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65029" y="2227263"/>
            <a:ext cx="5268991" cy="3633787"/>
          </a:xfrm>
        </p:spPr>
      </p:pic>
    </p:spTree>
    <p:extLst>
      <p:ext uri="{BB962C8B-B14F-4D97-AF65-F5344CB8AC3E}">
        <p14:creationId xmlns:p14="http://schemas.microsoft.com/office/powerpoint/2010/main" val="47723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54D6E2-C8C8-61F1-382D-4B75876E5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Планируем проект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project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6CADF0-D514-289E-753B-753798FD2DAF}"/>
              </a:ext>
            </a:extLst>
          </p:cNvPr>
          <p:cNvSpPr txBox="1"/>
          <p:nvPr/>
        </p:nvSpPr>
        <p:spPr>
          <a:xfrm>
            <a:off x="1574167" y="6293922"/>
            <a:ext cx="8694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Файл в формате </a:t>
            </a:r>
            <a:r>
              <a:rPr lang="en-US" sz="1400" dirty="0"/>
              <a:t>Project </a:t>
            </a:r>
            <a:r>
              <a:rPr lang="ru-RU" sz="1400" dirty="0"/>
              <a:t>доступен по </a:t>
            </a:r>
            <a:r>
              <a:rPr lang="ru-RU" sz="1400" dirty="0">
                <a:hlinkClick r:id="rId2"/>
              </a:rPr>
              <a:t>ссылке</a:t>
            </a:r>
            <a:endParaRPr lang="ru-RU" sz="1400" dirty="0"/>
          </a:p>
        </p:txBody>
      </p:sp>
      <p:pic>
        <p:nvPicPr>
          <p:cNvPr id="10" name="Объект 9" descr="Изображение выглядит как текст, снимок экрана, программное обеспечение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F2C005F8-65B7-0940-3515-5764239FF7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1025" y="2319869"/>
            <a:ext cx="11029950" cy="3400949"/>
          </a:xfrm>
        </p:spPr>
      </p:pic>
    </p:spTree>
    <p:extLst>
      <p:ext uri="{BB962C8B-B14F-4D97-AF65-F5344CB8AC3E}">
        <p14:creationId xmlns:p14="http://schemas.microsoft.com/office/powerpoint/2010/main" val="3833620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FBB0D0-A404-17A8-FCAC-DCF97134B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Обратная связь</a:t>
            </a:r>
          </a:p>
        </p:txBody>
      </p:sp>
      <p:pic>
        <p:nvPicPr>
          <p:cNvPr id="7" name="Объект 6" descr="Изображение выглядит как Человеческое лицо, человек, портрет, одежда&#10;&#10;Автоматически созданное описание">
            <a:extLst>
              <a:ext uri="{FF2B5EF4-FFF2-40B4-BE49-F238E27FC236}">
                <a16:creationId xmlns:a16="http://schemas.microsoft.com/office/drawing/2014/main" id="{BE1BDC0E-20DC-D01D-21C6-3CC094CC831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34304" y="2131468"/>
            <a:ext cx="2547015" cy="3633787"/>
          </a:xfrm>
        </p:spPr>
      </p:pic>
      <p:sp>
        <p:nvSpPr>
          <p:cNvPr id="5" name="Объект 4">
            <a:extLst>
              <a:ext uri="{FF2B5EF4-FFF2-40B4-BE49-F238E27FC236}">
                <a16:creationId xmlns:a16="http://schemas.microsoft.com/office/drawing/2014/main" id="{3DE2C820-7AFD-01D9-4E44-B7262F2B2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10594" y="2228003"/>
            <a:ext cx="7400215" cy="36330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ЕВГЕНИЙ ЭГИПТИ</a:t>
            </a:r>
          </a:p>
          <a:p>
            <a:r>
              <a:rPr lang="ru-RU" sz="2000" dirty="0"/>
              <a:t>Сайт: </a:t>
            </a:r>
            <a:r>
              <a:rPr lang="en-US" sz="2000" dirty="0">
                <a:hlinkClick r:id="rId3"/>
              </a:rPr>
              <a:t>www.glonass-gps.net</a:t>
            </a:r>
            <a:endParaRPr lang="en-US" sz="2000" dirty="0"/>
          </a:p>
          <a:p>
            <a:r>
              <a:rPr lang="en-US" sz="2000" dirty="0"/>
              <a:t>Email: </a:t>
            </a:r>
            <a:r>
              <a:rPr lang="en-US" sz="2000" dirty="0">
                <a:hlinkClick r:id="rId4"/>
              </a:rPr>
              <a:t>uc20100@gmail.com</a:t>
            </a:r>
            <a:endParaRPr lang="en-US" sz="2000" dirty="0"/>
          </a:p>
          <a:p>
            <a:r>
              <a:rPr lang="ru-RU" sz="2000" dirty="0"/>
              <a:t>Телефон: +7 (963) 119 7612</a:t>
            </a:r>
          </a:p>
        </p:txBody>
      </p:sp>
    </p:spTree>
    <p:extLst>
      <p:ext uri="{BB962C8B-B14F-4D97-AF65-F5344CB8AC3E}">
        <p14:creationId xmlns:p14="http://schemas.microsoft.com/office/powerpoint/2010/main" val="1505264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Прямоугольник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ru-RU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Спасибо за внимание!</a:t>
            </a:r>
          </a:p>
        </p:txBody>
      </p:sp>
      <p:pic>
        <p:nvPicPr>
          <p:cNvPr id="5" name="Рисунок 4" descr="Числа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95D003-08BD-2427-5BD1-214F3027E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</a:t>
            </a:r>
          </a:p>
        </p:txBody>
      </p:sp>
      <p:pic>
        <p:nvPicPr>
          <p:cNvPr id="5" name="Объект 4" descr="Изображение выглядит как небо, человек, снимок экрана, на открытом воздухе&#10;&#10;Автоматически созданное описание">
            <a:extLst>
              <a:ext uri="{FF2B5EF4-FFF2-40B4-BE49-F238E27FC236}">
                <a16:creationId xmlns:a16="http://schemas.microsoft.com/office/drawing/2014/main" id="{1215287D-9DEB-B68D-1D3A-314314087CB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191" y="2227263"/>
            <a:ext cx="4854739" cy="3633787"/>
          </a:xfrm>
        </p:spPr>
      </p:pic>
      <p:sp>
        <p:nvSpPr>
          <p:cNvPr id="6" name="Объект 5">
            <a:extLst>
              <a:ext uri="{FF2B5EF4-FFF2-40B4-BE49-F238E27FC236}">
                <a16:creationId xmlns:a16="http://schemas.microsoft.com/office/drawing/2014/main" id="{99E855DB-2F13-2604-0260-DC0813750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53583" y="2228003"/>
            <a:ext cx="5422392" cy="36330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Для примера возьмем микро компанию, которая занимается научными исследованиями и разработкой ПО и электроники. </a:t>
            </a:r>
          </a:p>
        </p:txBody>
      </p:sp>
    </p:spTree>
    <p:extLst>
      <p:ext uri="{BB962C8B-B14F-4D97-AF65-F5344CB8AC3E}">
        <p14:creationId xmlns:p14="http://schemas.microsoft.com/office/powerpoint/2010/main" val="1871858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F8FC1348-12DD-FF8B-FB39-4E718DB5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и поддерживающие бизнес-процессы</a:t>
            </a:r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F8044B82-03EE-B34C-5DAA-5065773159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0085004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7770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E5360C-BBE3-8947-4861-C63D13B5B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Декомпозиция Процесса</a:t>
            </a:r>
          </a:p>
        </p:txBody>
      </p:sp>
      <p:pic>
        <p:nvPicPr>
          <p:cNvPr id="17" name="Объект 16">
            <a:extLst>
              <a:ext uri="{FF2B5EF4-FFF2-40B4-BE49-F238E27FC236}">
                <a16:creationId xmlns:a16="http://schemas.microsoft.com/office/drawing/2014/main" id="{DDEF18EF-F3DF-AB7D-E972-9521D24233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7700" y="2559844"/>
            <a:ext cx="8356600" cy="2921000"/>
          </a:xfrm>
        </p:spPr>
      </p:pic>
    </p:spTree>
    <p:extLst>
      <p:ext uri="{BB962C8B-B14F-4D97-AF65-F5344CB8AC3E}">
        <p14:creationId xmlns:p14="http://schemas.microsoft.com/office/powerpoint/2010/main" val="2241226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78FE20-FB1F-2314-B0B4-6DA1247D2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Декомпозиция Процесса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976648A-7BC0-48AB-78C1-0103BE6D53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9900" y="2550319"/>
            <a:ext cx="8712200" cy="2940050"/>
          </a:xfrm>
        </p:spPr>
      </p:pic>
    </p:spTree>
    <p:extLst>
      <p:ext uri="{BB962C8B-B14F-4D97-AF65-F5344CB8AC3E}">
        <p14:creationId xmlns:p14="http://schemas.microsoft.com/office/powerpoint/2010/main" val="3778957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C1B26-56DF-A60A-B2AA-FB545F947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Декомпозиция Процесса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3F98B256-7BE6-7622-F90C-D7E37A8756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9425" y="2550319"/>
            <a:ext cx="8693150" cy="2940050"/>
          </a:xfrm>
        </p:spPr>
      </p:pic>
    </p:spTree>
    <p:extLst>
      <p:ext uri="{BB962C8B-B14F-4D97-AF65-F5344CB8AC3E}">
        <p14:creationId xmlns:p14="http://schemas.microsoft.com/office/powerpoint/2010/main" val="1650266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5BF849C-202A-BB90-EB95-1538EFC6E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189" y="744220"/>
            <a:ext cx="7239337" cy="591783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5EA465E-38B2-9DE5-0F75-3B3ADE7053FC}"/>
              </a:ext>
            </a:extLst>
          </p:cNvPr>
          <p:cNvSpPr txBox="1"/>
          <p:nvPr/>
        </p:nvSpPr>
        <p:spPr>
          <a:xfrm>
            <a:off x="8621486" y="1197429"/>
            <a:ext cx="27693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Процесс закупки ПО или комплектующих в нотации </a:t>
            </a:r>
            <a:r>
              <a:rPr lang="en-US" dirty="0"/>
              <a:t>BPMN</a:t>
            </a:r>
          </a:p>
          <a:p>
            <a:endParaRPr lang="en-US" dirty="0"/>
          </a:p>
          <a:p>
            <a:r>
              <a:rPr lang="ru-RU" dirty="0"/>
              <a:t>Схема в формате </a:t>
            </a:r>
            <a:r>
              <a:rPr lang="en-US" dirty="0"/>
              <a:t>Visio </a:t>
            </a:r>
            <a:r>
              <a:rPr lang="ru-RU" dirty="0"/>
              <a:t>доступна по </a:t>
            </a:r>
            <a:r>
              <a:rPr lang="ru-RU" dirty="0">
                <a:hlinkClick r:id="rId3"/>
              </a:rPr>
              <a:t>ссылке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3433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06E7420-A474-6560-76C9-16CC7ECA1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104" y="788126"/>
            <a:ext cx="6617685" cy="57852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374A0D-CB2D-833E-3506-266FB9542B92}"/>
              </a:ext>
            </a:extLst>
          </p:cNvPr>
          <p:cNvSpPr txBox="1"/>
          <p:nvPr/>
        </p:nvSpPr>
        <p:spPr>
          <a:xfrm>
            <a:off x="8102930" y="1302327"/>
            <a:ext cx="35309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Процесс закупки ПО или комплектующих в нотации </a:t>
            </a:r>
            <a:r>
              <a:rPr lang="en-US" dirty="0"/>
              <a:t>UML</a:t>
            </a:r>
            <a:endParaRPr lang="ru-RU" dirty="0"/>
          </a:p>
          <a:p>
            <a:endParaRPr lang="ru-RU" dirty="0"/>
          </a:p>
          <a:p>
            <a:r>
              <a:rPr lang="ru-RU" dirty="0"/>
              <a:t>Схема в формате </a:t>
            </a:r>
            <a:r>
              <a:rPr lang="en-US" dirty="0"/>
              <a:t>Visio </a:t>
            </a:r>
            <a:r>
              <a:rPr lang="ru-RU" dirty="0"/>
              <a:t>доступна по </a:t>
            </a:r>
            <a:r>
              <a:rPr lang="ru-RU" dirty="0">
                <a:hlinkClick r:id="rId3"/>
              </a:rPr>
              <a:t>ссылке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8447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FA7AD3-7EE4-9C76-1F9F-F445683E1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Инициативы по внедрению новой системы</a:t>
            </a:r>
            <a:br>
              <a:rPr lang="ru-RU" dirty="0"/>
            </a:br>
            <a:r>
              <a:rPr lang="ru-RU" dirty="0"/>
              <a:t>электронного документооборота (ЭДО)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9A89DF83-5336-DF2C-0ADF-D1AFAD2415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3975053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4358860"/>
      </p:ext>
    </p:extLst>
  </p:cSld>
  <p:clrMapOvr>
    <a:masterClrMapping/>
  </p:clrMapOvr>
</p:sld>
</file>

<file path=ppt/theme/theme1.xml><?xml version="1.0" encoding="utf-8"?>
<a:theme xmlns:a="http://schemas.openxmlformats.org/drawingml/2006/main" name="Дивиденд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203_TF56390039_Win32" id="{87346331-9572-4A57-804F-012A795BCA9F}" vid="{4875BB93-E847-45B8-A256-7D21620B6834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{5FA0AE6D-AA10-4265-8615-5DD4F65D9D88}tf56390039_win32</Template>
  <TotalTime>2242</TotalTime>
  <Words>562</Words>
  <Application>Microsoft Office PowerPoint</Application>
  <PresentationFormat>Широкоэкранный</PresentationFormat>
  <Paragraphs>107</Paragraphs>
  <Slides>15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Calibri</vt:lpstr>
      <vt:lpstr>Cambria Math</vt:lpstr>
      <vt:lpstr>Wingdings 2</vt:lpstr>
      <vt:lpstr>Дивиденд</vt:lpstr>
      <vt:lpstr>ДЗ по "Основы моделирования бизнес-процессов (семинары)"</vt:lpstr>
      <vt:lpstr>Объект</vt:lpstr>
      <vt:lpstr>основные и поддерживающие бизнес-процессы</vt:lpstr>
      <vt:lpstr>Декомпозиция Процесса</vt:lpstr>
      <vt:lpstr>Декомпозиция Процесса</vt:lpstr>
      <vt:lpstr>Декомпозиция Процесса</vt:lpstr>
      <vt:lpstr>Презентация PowerPoint</vt:lpstr>
      <vt:lpstr>Презентация PowerPoint</vt:lpstr>
      <vt:lpstr>Инициативы по внедрению новой системы электронного документооборота (ЭДО)</vt:lpstr>
      <vt:lpstr>Экономический эффект (NPV) от внедрения новой системы электронного документооборота (ЭДО) за 5 лет</vt:lpstr>
      <vt:lpstr>Приоретизация инициатив с помощью фреймворка RICE, ПРЕДСТАВЛЕНЫ ВЫЧИСЛЕННЫЕ КОЭФИЦЕНТЫ RICE SCORE</vt:lpstr>
      <vt:lpstr>Итог приоретизации гипотез</vt:lpstr>
      <vt:lpstr>Планируем проект в project</vt:lpstr>
      <vt:lpstr>Обратная связь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ДЗ по "Основы моделирования бизнес-процессов (семинары)"</dc:title>
  <dc:creator>Evgeny Egipti</dc:creator>
  <cp:lastModifiedBy>Evgeny Egipti</cp:lastModifiedBy>
  <cp:revision>42</cp:revision>
  <dcterms:created xsi:type="dcterms:W3CDTF">2023-07-29T11:44:24Z</dcterms:created>
  <dcterms:modified xsi:type="dcterms:W3CDTF">2024-10-15T14:42:45Z</dcterms:modified>
</cp:coreProperties>
</file>