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5"/>
  </p:notesMasterIdLst>
  <p:sldIdLst>
    <p:sldId id="256" r:id="rId3"/>
    <p:sldId id="257" r:id="rId4"/>
    <p:sldId id="258" r:id="rId5"/>
    <p:sldId id="264" r:id="rId6"/>
    <p:sldId id="266" r:id="rId7"/>
    <p:sldId id="267" r:id="rId8"/>
    <p:sldId id="263" r:id="rId9"/>
    <p:sldId id="1129" r:id="rId10"/>
    <p:sldId id="262" r:id="rId11"/>
    <p:sldId id="265" r:id="rId12"/>
    <p:sldId id="268" r:id="rId13"/>
    <p:sldId id="272"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3" autoAdjust="0"/>
    <p:restoredTop sz="94660"/>
  </p:normalViewPr>
  <p:slideViewPr>
    <p:cSldViewPr snapToGrid="0">
      <p:cViewPr varScale="1">
        <p:scale>
          <a:sx n="64" d="100"/>
          <a:sy n="64" d="100"/>
        </p:scale>
        <p:origin x="688" y="32"/>
      </p:cViewPr>
      <p:guideLst/>
    </p:cSldViewPr>
  </p:slideViewPr>
  <p:notesTextViewPr>
    <p:cViewPr>
      <p:scale>
        <a:sx n="1" d="1"/>
        <a:sy n="1" d="1"/>
      </p:scale>
      <p:origin x="0" y="0"/>
    </p:cViewPr>
  </p:notesTextViewPr>
  <p:sorterViewPr>
    <p:cViewPr>
      <p:scale>
        <a:sx n="100" d="100"/>
        <a:sy n="100" d="100"/>
      </p:scale>
      <p:origin x="0" y="-96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48CEBA-8065-460B-9A61-D343D6F43522}" type="datetimeFigureOut">
              <a:rPr lang="zh-CN" altLang="en-US" smtClean="0"/>
              <a:t>2023/12/17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B29342-45D2-4317-85EF-8691E62086C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4ECB7AC-9FC9-428E-9D75-9D43F5692669}" type="datetimeFigureOut">
              <a:rPr lang="zh-CN" altLang="en-US" smtClean="0"/>
              <a:t>2023/12/17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8864E4-95A9-4EE4-BF7C-DD8681FA082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4ECB7AC-9FC9-428E-9D75-9D43F5692669}" type="datetimeFigureOut">
              <a:rPr lang="zh-CN" altLang="en-US" smtClean="0"/>
              <a:t>2023/12/17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8864E4-95A9-4EE4-BF7C-DD8681FA082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4ECB7AC-9FC9-428E-9D75-9D43F5692669}" type="datetimeFigureOut">
              <a:rPr lang="zh-CN" altLang="en-US" smtClean="0"/>
              <a:t>2023/12/17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8864E4-95A9-4EE4-BF7C-DD8681FA0821}"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9028356-D310-4E18-8A94-B1C71589B3AA}" type="datetimeFigureOut">
              <a:rPr lang="zh-CN" altLang="en-US" smtClean="0"/>
              <a:t>2023/12/17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8A2FDA-B28A-45A3-87D9-DDD439922D4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9028356-D310-4E18-8A94-B1C71589B3AA}" type="datetimeFigureOut">
              <a:rPr lang="zh-CN" altLang="en-US" smtClean="0"/>
              <a:t>2023/12/17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8A2FDA-B28A-45A3-87D9-DDD439922D4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9028356-D310-4E18-8A94-B1C71589B3AA}" type="datetimeFigureOut">
              <a:rPr lang="zh-CN" altLang="en-US" smtClean="0"/>
              <a:t>2023/12/17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8A2FDA-B28A-45A3-87D9-DDD439922D4B}"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49028356-D310-4E18-8A94-B1C71589B3AA}" type="datetimeFigureOut">
              <a:rPr lang="zh-CN" altLang="en-US" smtClean="0"/>
              <a:t>2023/12/17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8A2FDA-B28A-45A3-87D9-DDD439922D4B}"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49028356-D310-4E18-8A94-B1C71589B3AA}" type="datetimeFigureOut">
              <a:rPr lang="zh-CN" altLang="en-US" smtClean="0"/>
              <a:t>2023/12/17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8A2FDA-B28A-45A3-87D9-DDD439922D4B}"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9028356-D310-4E18-8A94-B1C71589B3AA}" type="datetimeFigureOut">
              <a:rPr lang="zh-CN" altLang="en-US" smtClean="0"/>
              <a:t>2023/12/17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8A2FDA-B28A-45A3-87D9-DDD439922D4B}"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9028356-D310-4E18-8A94-B1C71589B3AA}" type="datetimeFigureOut">
              <a:rPr lang="zh-CN" altLang="en-US" smtClean="0"/>
              <a:t>2023/12/17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8A2FDA-B28A-45A3-87D9-DDD439922D4B}"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9028356-D310-4E18-8A94-B1C71589B3AA}" type="datetimeFigureOut">
              <a:rPr lang="zh-CN" altLang="en-US" smtClean="0"/>
              <a:t>2023/12/17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8A2FDA-B28A-45A3-87D9-DDD439922D4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4ECB7AC-9FC9-428E-9D75-9D43F5692669}" type="datetimeFigureOut">
              <a:rPr lang="zh-CN" altLang="en-US" smtClean="0"/>
              <a:t>2023/12/17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8864E4-95A9-4EE4-BF7C-DD8681FA0821}"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9028356-D310-4E18-8A94-B1C71589B3AA}" type="datetimeFigureOut">
              <a:rPr lang="zh-CN" altLang="en-US" smtClean="0"/>
              <a:t>2023/12/17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8A2FDA-B28A-45A3-87D9-DDD439922D4B}"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9028356-D310-4E18-8A94-B1C71589B3AA}" type="datetimeFigureOut">
              <a:rPr lang="zh-CN" altLang="en-US" smtClean="0"/>
              <a:t>2023/12/17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8A2FDA-B28A-45A3-87D9-DDD439922D4B}"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9028356-D310-4E18-8A94-B1C71589B3AA}" type="datetimeFigureOut">
              <a:rPr lang="zh-CN" altLang="en-US" smtClean="0"/>
              <a:t>2023/12/17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8A2FDA-B28A-45A3-87D9-DDD439922D4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4ECB7AC-9FC9-428E-9D75-9D43F5692669}" type="datetimeFigureOut">
              <a:rPr lang="zh-CN" altLang="en-US" smtClean="0"/>
              <a:t>2023/12/17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8864E4-95A9-4EE4-BF7C-DD8681FA082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F4ECB7AC-9FC9-428E-9D75-9D43F5692669}" type="datetimeFigureOut">
              <a:rPr lang="zh-CN" altLang="en-US" smtClean="0"/>
              <a:t>2023/12/17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8864E4-95A9-4EE4-BF7C-DD8681FA082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4ECB7AC-9FC9-428E-9D75-9D43F5692669}" type="datetimeFigureOut">
              <a:rPr lang="zh-CN" altLang="en-US" smtClean="0"/>
              <a:t>2023/12/17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8864E4-95A9-4EE4-BF7C-DD8681FA082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4ECB7AC-9FC9-428E-9D75-9D43F5692669}" type="datetimeFigureOut">
              <a:rPr lang="zh-CN" altLang="en-US" smtClean="0"/>
              <a:t>2023/12/17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8864E4-95A9-4EE4-BF7C-DD8681FA082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ECB7AC-9FC9-428E-9D75-9D43F5692669}" type="datetimeFigureOut">
              <a:rPr lang="zh-CN" altLang="en-US" smtClean="0"/>
              <a:t>2023/12/17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F8864E4-95A9-4EE4-BF7C-DD8681FA082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4ECB7AC-9FC9-428E-9D75-9D43F5692669}" type="datetimeFigureOut">
              <a:rPr lang="zh-CN" altLang="en-US" smtClean="0"/>
              <a:t>2023/12/17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8864E4-95A9-4EE4-BF7C-DD8681FA082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4ECB7AC-9FC9-428E-9D75-9D43F5692669}" type="datetimeFigureOut">
              <a:rPr lang="zh-CN" altLang="en-US" smtClean="0"/>
              <a:t>2023/12/17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8864E4-95A9-4EE4-BF7C-DD8681FA082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CB7AC-9FC9-428E-9D75-9D43F5692669}" type="datetimeFigureOut">
              <a:rPr lang="zh-CN" altLang="en-US" smtClean="0"/>
              <a:t>2023/12/17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864E4-95A9-4EE4-BF7C-DD8681FA082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028356-D310-4E18-8A94-B1C71589B3AA}" type="datetimeFigureOut">
              <a:rPr lang="zh-CN" altLang="en-US" smtClean="0"/>
              <a:t>2023/12/17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8A2FDA-B28A-45A3-87D9-DDD439922D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任意多边形: 形状 2">
            <a:extLst>
              <a:ext uri="{FF2B5EF4-FFF2-40B4-BE49-F238E27FC236}">
                <a16:creationId xmlns:a16="http://schemas.microsoft.com/office/drawing/2014/main" id="{A238F840-0582-B839-A198-5CC0EC2802BC}"/>
              </a:ext>
            </a:extLst>
          </p:cNvPr>
          <p:cNvSpPr/>
          <p:nvPr/>
        </p:nvSpPr>
        <p:spPr>
          <a:xfrm rot="15593933">
            <a:off x="5397151" y="1792152"/>
            <a:ext cx="6841333" cy="3445164"/>
          </a:xfrm>
          <a:custGeom>
            <a:avLst/>
            <a:gdLst>
              <a:gd name="connsiteX0" fmla="*/ 6841333 w 6841333"/>
              <a:gd name="connsiteY0" fmla="*/ 2561241 h 3445164"/>
              <a:gd name="connsiteX1" fmla="*/ 6683864 w 6841333"/>
              <a:gd name="connsiteY1" fmla="*/ 3445164 h 3445164"/>
              <a:gd name="connsiteX2" fmla="*/ 6629085 w 6841333"/>
              <a:gd name="connsiteY2" fmla="*/ 3296523 h 3445164"/>
              <a:gd name="connsiteX3" fmla="*/ 2854583 w 6841333"/>
              <a:gd name="connsiteY3" fmla="*/ 619291 h 3445164"/>
              <a:gd name="connsiteX4" fmla="*/ 106794 w 6841333"/>
              <a:gd name="connsiteY4" fmla="*/ 1751249 h 3445164"/>
              <a:gd name="connsiteX5" fmla="*/ 0 w 6841333"/>
              <a:gd name="connsiteY5" fmla="*/ 1861586 h 3445164"/>
              <a:gd name="connsiteX6" fmla="*/ 73510 w 6841333"/>
              <a:gd name="connsiteY6" fmla="*/ 1448948 h 3445164"/>
              <a:gd name="connsiteX7" fmla="*/ 271688 w 6841333"/>
              <a:gd name="connsiteY7" fmla="*/ 1228511 h 3445164"/>
              <a:gd name="connsiteX8" fmla="*/ 3115844 w 6841333"/>
              <a:gd name="connsiteY8" fmla="*/ 0 h 3445164"/>
              <a:gd name="connsiteX9" fmla="*/ 6808294 w 6841333"/>
              <a:gd name="connsiteY9" fmla="*/ 2483053 h 3445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1333" h="3445164">
                <a:moveTo>
                  <a:pt x="6841333" y="2561241"/>
                </a:moveTo>
                <a:lnTo>
                  <a:pt x="6683864" y="3445164"/>
                </a:lnTo>
                <a:lnTo>
                  <a:pt x="6629085" y="3296523"/>
                </a:lnTo>
                <a:cubicBezTo>
                  <a:pt x="6007083" y="1723173"/>
                  <a:pt x="4551023" y="619291"/>
                  <a:pt x="2854583" y="619291"/>
                </a:cubicBezTo>
                <a:cubicBezTo>
                  <a:pt x="1797083" y="619291"/>
                  <a:pt x="833480" y="1047698"/>
                  <a:pt x="106794" y="1751249"/>
                </a:cubicBezTo>
                <a:lnTo>
                  <a:pt x="0" y="1861586"/>
                </a:lnTo>
                <a:lnTo>
                  <a:pt x="73510" y="1448948"/>
                </a:lnTo>
                <a:lnTo>
                  <a:pt x="271688" y="1228511"/>
                </a:lnTo>
                <a:cubicBezTo>
                  <a:pt x="1008518" y="467801"/>
                  <a:pt x="2011154" y="0"/>
                  <a:pt x="3115844" y="0"/>
                </a:cubicBezTo>
                <a:cubicBezTo>
                  <a:pt x="4741599" y="0"/>
                  <a:pt x="6146588" y="1013808"/>
                  <a:pt x="6808294" y="2483053"/>
                </a:cubicBezTo>
                <a:close/>
              </a:path>
            </a:pathLst>
          </a:custGeom>
          <a:gradFill>
            <a:gsLst>
              <a:gs pos="100000">
                <a:schemeClr val="accent2"/>
              </a:gs>
              <a:gs pos="0">
                <a:schemeClr val="accent3"/>
              </a:gs>
            </a:gsLst>
            <a:lin ang="4500000" scaled="0"/>
          </a:gradFill>
          <a:ln>
            <a:no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spc="300">
              <a:solidFill>
                <a:schemeClr val="bg1"/>
              </a:solidFill>
              <a:latin typeface="+mj-ea"/>
              <a:ea typeface="+mj-ea"/>
              <a:sym typeface="+mn-ea"/>
            </a:endParaRPr>
          </a:p>
        </p:txBody>
      </p:sp>
      <p:sp>
        <p:nvSpPr>
          <p:cNvPr id="337" name="任意多边形: 形状 4">
            <a:extLst>
              <a:ext uri="{FF2B5EF4-FFF2-40B4-BE49-F238E27FC236}">
                <a16:creationId xmlns:a16="http://schemas.microsoft.com/office/drawing/2014/main" id="{05719D20-D263-E154-E2A5-3EF0D3980BA4}"/>
              </a:ext>
            </a:extLst>
          </p:cNvPr>
          <p:cNvSpPr/>
          <p:nvPr/>
        </p:nvSpPr>
        <p:spPr>
          <a:xfrm>
            <a:off x="7398446" y="0"/>
            <a:ext cx="4793554" cy="6858000"/>
          </a:xfrm>
          <a:custGeom>
            <a:avLst/>
            <a:gdLst>
              <a:gd name="connsiteX0" fmla="*/ 1788284 w 4793554"/>
              <a:gd name="connsiteY0" fmla="*/ 0 h 6858000"/>
              <a:gd name="connsiteX1" fmla="*/ 4793554 w 4793554"/>
              <a:gd name="connsiteY1" fmla="*/ 0 h 6858000"/>
              <a:gd name="connsiteX2" fmla="*/ 4793554 w 4793554"/>
              <a:gd name="connsiteY2" fmla="*/ 6858000 h 6858000"/>
              <a:gd name="connsiteX3" fmla="*/ 1909253 w 4793554"/>
              <a:gd name="connsiteY3" fmla="*/ 6858000 h 6858000"/>
              <a:gd name="connsiteX4" fmla="*/ 1853618 w 4793554"/>
              <a:gd name="connsiteY4" fmla="*/ 6822865 h 6858000"/>
              <a:gd name="connsiteX5" fmla="*/ 0 w 4793554"/>
              <a:gd name="connsiteY5" fmla="*/ 3388548 h 6858000"/>
              <a:gd name="connsiteX6" fmla="*/ 1688784 w 4793554"/>
              <a:gd name="connsiteY6" fmla="*/ 697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93554" h="6858000">
                <a:moveTo>
                  <a:pt x="1788284" y="0"/>
                </a:moveTo>
                <a:lnTo>
                  <a:pt x="4793554" y="0"/>
                </a:lnTo>
                <a:lnTo>
                  <a:pt x="4793554" y="6858000"/>
                </a:lnTo>
                <a:lnTo>
                  <a:pt x="1909253" y="6858000"/>
                </a:lnTo>
                <a:lnTo>
                  <a:pt x="1853618" y="6822865"/>
                </a:lnTo>
                <a:cubicBezTo>
                  <a:pt x="735278" y="6078581"/>
                  <a:pt x="0" y="4818153"/>
                  <a:pt x="0" y="3388548"/>
                </a:cubicBezTo>
                <a:cubicBezTo>
                  <a:pt x="0" y="2030424"/>
                  <a:pt x="663588" y="824981"/>
                  <a:pt x="1688784" y="69702"/>
                </a:cubicBezTo>
                <a:close/>
              </a:path>
            </a:pathLst>
          </a:custGeom>
          <a: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a:ext>
              </a:extLst>
            </a:blip>
            <a:stretch>
              <a:fillRect/>
            </a:stretch>
          </a:blip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38" name="矩形: 圆角 61">
            <a:extLst>
              <a:ext uri="{FF2B5EF4-FFF2-40B4-BE49-F238E27FC236}">
                <a16:creationId xmlns:a16="http://schemas.microsoft.com/office/drawing/2014/main" id="{BE643A53-BF9F-9280-C303-1FAAC72BBFE4}"/>
              </a:ext>
            </a:extLst>
          </p:cNvPr>
          <p:cNvSpPr/>
          <p:nvPr/>
        </p:nvSpPr>
        <p:spPr>
          <a:xfrm>
            <a:off x="176927" y="3487075"/>
            <a:ext cx="6894008" cy="2551513"/>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b="1" dirty="0">
                <a:solidFill>
                  <a:schemeClr val="tx1">
                    <a:lumMod val="75000"/>
                    <a:lumOff val="25000"/>
                  </a:schemeClr>
                </a:solidFill>
                <a:latin typeface="思源宋体 CN" panose="02020400000000000000" pitchFamily="18" charset="-122"/>
                <a:ea typeface="思源宋体 CN" panose="02020400000000000000" pitchFamily="18" charset="-122"/>
              </a:rPr>
              <a:t>Speaker’s name:    </a:t>
            </a:r>
            <a:r>
              <a:rPr lang="en-US" altLang="zh-CN" b="1" noProof="1">
                <a:solidFill>
                  <a:schemeClr val="tx1">
                    <a:lumMod val="75000"/>
                    <a:lumOff val="25000"/>
                  </a:schemeClr>
                </a:solidFill>
                <a:latin typeface="思源宋体 CN" panose="02020400000000000000" pitchFamily="18" charset="-122"/>
                <a:ea typeface="思源宋体 CN" panose="02020400000000000000" pitchFamily="18" charset="-122"/>
              </a:rPr>
              <a:t>Bei</a:t>
            </a:r>
            <a:r>
              <a:rPr lang="zh-CN" altLang="en-US" b="1" noProof="1">
                <a:solidFill>
                  <a:schemeClr val="tx1">
                    <a:lumMod val="75000"/>
                    <a:lumOff val="25000"/>
                  </a:schemeClr>
                </a:solidFill>
                <a:latin typeface="思源宋体 CN" panose="02020400000000000000" pitchFamily="18" charset="-122"/>
                <a:ea typeface="思源宋体 CN" panose="02020400000000000000" pitchFamily="18" charset="-122"/>
              </a:rPr>
              <a:t>  </a:t>
            </a:r>
            <a:r>
              <a:rPr lang="en-US" altLang="zh-CN" b="1" noProof="1">
                <a:solidFill>
                  <a:schemeClr val="tx1">
                    <a:lumMod val="75000"/>
                    <a:lumOff val="25000"/>
                  </a:schemeClr>
                </a:solidFill>
                <a:latin typeface="思源宋体 CN" panose="02020400000000000000" pitchFamily="18" charset="-122"/>
                <a:ea typeface="思源宋体 CN" panose="02020400000000000000" pitchFamily="18" charset="-122"/>
              </a:rPr>
              <a:t>Jia</a:t>
            </a:r>
            <a:r>
              <a:rPr lang="zh-CN" altLang="en-US" b="1" noProof="1">
                <a:solidFill>
                  <a:schemeClr val="tx1">
                    <a:lumMod val="75000"/>
                    <a:lumOff val="25000"/>
                  </a:schemeClr>
                </a:solidFill>
                <a:latin typeface="思源宋体 CN" panose="02020400000000000000" pitchFamily="18" charset="-122"/>
                <a:ea typeface="思源宋体 CN" panose="02020400000000000000" pitchFamily="18" charset="-122"/>
              </a:rPr>
              <a:t>  </a:t>
            </a:r>
            <a:r>
              <a:rPr lang="en-US" altLang="zh-CN" b="1" noProof="1">
                <a:solidFill>
                  <a:schemeClr val="tx1">
                    <a:lumMod val="75000"/>
                    <a:lumOff val="25000"/>
                  </a:schemeClr>
                </a:solidFill>
                <a:latin typeface="思源宋体 CN" panose="02020400000000000000" pitchFamily="18" charset="-122"/>
                <a:ea typeface="思源宋体 CN" panose="02020400000000000000" pitchFamily="18" charset="-122"/>
              </a:rPr>
              <a:t>Yi                            </a:t>
            </a:r>
            <a:r>
              <a:rPr lang="en-US" altLang="zh-CN" b="1" noProof="1" smtClean="0">
                <a:solidFill>
                  <a:schemeClr val="tx1">
                    <a:lumMod val="75000"/>
                    <a:lumOff val="25000"/>
                  </a:schemeClr>
                </a:solidFill>
                <a:latin typeface="思源宋体 CN" panose="02020400000000000000" pitchFamily="18" charset="-122"/>
                <a:ea typeface="思源宋体 CN" panose="02020400000000000000" pitchFamily="18" charset="-122"/>
              </a:rPr>
              <a:t>Division </a:t>
            </a:r>
            <a:r>
              <a:rPr lang="en-US" altLang="zh-CN" b="1" noProof="1">
                <a:solidFill>
                  <a:schemeClr val="tx1">
                    <a:lumMod val="75000"/>
                    <a:lumOff val="25000"/>
                  </a:schemeClr>
                </a:solidFill>
                <a:latin typeface="思源宋体 CN" panose="02020400000000000000" pitchFamily="18" charset="-122"/>
                <a:ea typeface="思源宋体 CN" panose="02020400000000000000" pitchFamily="18" charset="-122"/>
              </a:rPr>
              <a:t>of labor:</a:t>
            </a:r>
          </a:p>
          <a:p>
            <a:r>
              <a:rPr lang="zh-CN" altLang="en-US" b="1" noProof="1">
                <a:solidFill>
                  <a:schemeClr val="tx1">
                    <a:lumMod val="75000"/>
                    <a:lumOff val="25000"/>
                  </a:schemeClr>
                </a:solidFill>
                <a:latin typeface="思源宋体 CN" panose="02020400000000000000" pitchFamily="18" charset="-122"/>
                <a:ea typeface="思源宋体 CN" panose="02020400000000000000" pitchFamily="18" charset="-122"/>
              </a:rPr>
              <a:t>                           </a:t>
            </a:r>
            <a:r>
              <a:rPr lang="en-US" altLang="zh-CN" b="1" noProof="1">
                <a:solidFill>
                  <a:schemeClr val="tx1">
                    <a:lumMod val="75000"/>
                    <a:lumOff val="25000"/>
                  </a:schemeClr>
                </a:solidFill>
                <a:latin typeface="思源宋体 CN" panose="02020400000000000000" pitchFamily="18" charset="-122"/>
                <a:ea typeface="思源宋体 CN" panose="02020400000000000000" pitchFamily="18" charset="-122"/>
              </a:rPr>
              <a:t>Jiang  Ya</a:t>
            </a:r>
            <a:r>
              <a:rPr lang="zh-CN" altLang="en-US" b="1" noProof="1">
                <a:solidFill>
                  <a:schemeClr val="tx1">
                    <a:lumMod val="75000"/>
                    <a:lumOff val="25000"/>
                  </a:schemeClr>
                </a:solidFill>
                <a:latin typeface="思源宋体 CN" panose="02020400000000000000" pitchFamily="18" charset="-122"/>
                <a:ea typeface="思源宋体 CN" panose="02020400000000000000" pitchFamily="18" charset="-122"/>
              </a:rPr>
              <a:t>  </a:t>
            </a:r>
            <a:r>
              <a:rPr lang="en-US" altLang="zh-CN" b="1" noProof="1">
                <a:solidFill>
                  <a:schemeClr val="tx1">
                    <a:lumMod val="75000"/>
                    <a:lumOff val="25000"/>
                  </a:schemeClr>
                </a:solidFill>
                <a:latin typeface="思源宋体 CN" panose="02020400000000000000" pitchFamily="18" charset="-122"/>
                <a:ea typeface="思源宋体 CN" panose="02020400000000000000" pitchFamily="18" charset="-122"/>
              </a:rPr>
              <a:t>Xin                                 </a:t>
            </a:r>
          </a:p>
          <a:p>
            <a:r>
              <a:rPr lang="zh-CN" altLang="en-US" b="1" noProof="1">
                <a:solidFill>
                  <a:schemeClr val="tx1">
                    <a:lumMod val="75000"/>
                    <a:lumOff val="25000"/>
                  </a:schemeClr>
                </a:solidFill>
                <a:latin typeface="思源宋体 CN" panose="02020400000000000000" pitchFamily="18" charset="-122"/>
                <a:ea typeface="思源宋体 CN" panose="02020400000000000000" pitchFamily="18" charset="-122"/>
              </a:rPr>
              <a:t>                           </a:t>
            </a:r>
            <a:r>
              <a:rPr lang="en-US" altLang="zh-CN" b="1" noProof="1">
                <a:solidFill>
                  <a:schemeClr val="tx1">
                    <a:lumMod val="75000"/>
                    <a:lumOff val="25000"/>
                  </a:schemeClr>
                </a:solidFill>
                <a:latin typeface="思源宋体 CN" panose="02020400000000000000" pitchFamily="18" charset="-122"/>
                <a:ea typeface="思源宋体 CN" panose="02020400000000000000" pitchFamily="18" charset="-122"/>
              </a:rPr>
              <a:t>Lin  </a:t>
            </a:r>
            <a:r>
              <a:rPr lang="en-US" altLang="zh-CN" b="1" noProof="1">
                <a:solidFill>
                  <a:schemeClr val="tx1">
                    <a:lumMod val="75000"/>
                    <a:lumOff val="25000"/>
                  </a:schemeClr>
                </a:solidFill>
                <a:latin typeface="思源宋体 CN" panose="02020400000000000000" pitchFamily="18" charset="-122"/>
                <a:ea typeface="思源宋体 CN" panose="02020400000000000000" pitchFamily="18" charset="-122"/>
              </a:rPr>
              <a:t>Jia</a:t>
            </a:r>
            <a:r>
              <a:rPr lang="zh-CN" altLang="en-US" b="1" noProof="1">
                <a:solidFill>
                  <a:schemeClr val="tx1">
                    <a:lumMod val="75000"/>
                    <a:lumOff val="25000"/>
                  </a:schemeClr>
                </a:solidFill>
                <a:latin typeface="思源宋体 CN" panose="02020400000000000000" pitchFamily="18" charset="-122"/>
                <a:ea typeface="思源宋体 CN" panose="02020400000000000000" pitchFamily="18" charset="-122"/>
              </a:rPr>
              <a:t>  </a:t>
            </a:r>
            <a:r>
              <a:rPr lang="en-US" altLang="zh-CN" b="1" noProof="1" smtClean="0">
                <a:solidFill>
                  <a:schemeClr val="tx1">
                    <a:lumMod val="75000"/>
                    <a:lumOff val="25000"/>
                  </a:schemeClr>
                </a:solidFill>
                <a:latin typeface="思源宋体 CN" panose="02020400000000000000" pitchFamily="18" charset="-122"/>
                <a:ea typeface="思源宋体 CN" panose="02020400000000000000" pitchFamily="18" charset="-122"/>
              </a:rPr>
              <a:t>Hui</a:t>
            </a:r>
            <a:endParaRPr lang="en-US" altLang="zh-CN" b="1" noProof="1">
              <a:solidFill>
                <a:schemeClr val="tx1">
                  <a:lumMod val="75000"/>
                  <a:lumOff val="25000"/>
                </a:schemeClr>
              </a:solidFill>
              <a:latin typeface="思源宋体 CN" panose="02020400000000000000" pitchFamily="18" charset="-122"/>
              <a:ea typeface="思源宋体 CN" panose="02020400000000000000" pitchFamily="18" charset="-122"/>
            </a:endParaRPr>
          </a:p>
          <a:p>
            <a:r>
              <a:rPr lang="en-US" altLang="zh-CN" b="1" noProof="1">
                <a:solidFill>
                  <a:schemeClr val="tx1">
                    <a:lumMod val="75000"/>
                    <a:lumOff val="25000"/>
                  </a:schemeClr>
                </a:solidFill>
                <a:latin typeface="思源宋体 CN" panose="02020400000000000000" pitchFamily="18" charset="-122"/>
                <a:ea typeface="思源宋体 CN" panose="02020400000000000000" pitchFamily="18" charset="-122"/>
              </a:rPr>
              <a:t>                           Xie  </a:t>
            </a:r>
            <a:r>
              <a:rPr lang="en-US" altLang="zh-CN" b="1" noProof="1">
                <a:solidFill>
                  <a:schemeClr val="tx1">
                    <a:lumMod val="75000"/>
                    <a:lumOff val="25000"/>
                  </a:schemeClr>
                </a:solidFill>
                <a:latin typeface="思源宋体 CN" panose="02020400000000000000" pitchFamily="18" charset="-122"/>
                <a:ea typeface="思源宋体 CN" panose="02020400000000000000" pitchFamily="18" charset="-122"/>
              </a:rPr>
              <a:t>Zi  </a:t>
            </a:r>
            <a:r>
              <a:rPr lang="en-US" altLang="zh-CN" b="1" noProof="1" smtClean="0">
                <a:solidFill>
                  <a:schemeClr val="tx1">
                    <a:lumMod val="75000"/>
                    <a:lumOff val="25000"/>
                  </a:schemeClr>
                </a:solidFill>
                <a:latin typeface="思源宋体 CN" panose="02020400000000000000" pitchFamily="18" charset="-122"/>
                <a:ea typeface="思源宋体 CN" panose="02020400000000000000" pitchFamily="18" charset="-122"/>
              </a:rPr>
              <a:t>Jing   </a:t>
            </a:r>
          </a:p>
          <a:p>
            <a:endParaRPr lang="en-US" altLang="zh-CN" b="1" noProof="1">
              <a:solidFill>
                <a:schemeClr val="tx1">
                  <a:lumMod val="75000"/>
                  <a:lumOff val="25000"/>
                </a:schemeClr>
              </a:solidFill>
              <a:latin typeface="思源宋体 CN" panose="02020400000000000000" pitchFamily="18" charset="-122"/>
              <a:ea typeface="思源宋体 CN" panose="02020400000000000000" pitchFamily="18" charset="-122"/>
            </a:endParaRPr>
          </a:p>
          <a:p>
            <a:r>
              <a:rPr lang="en-US" altLang="zh-CN" b="1" noProof="1" smtClean="0">
                <a:solidFill>
                  <a:schemeClr val="tx1">
                    <a:lumMod val="75000"/>
                    <a:lumOff val="25000"/>
                  </a:schemeClr>
                </a:solidFill>
                <a:latin typeface="思源宋体 CN" panose="02020400000000000000" pitchFamily="18" charset="-122"/>
                <a:ea typeface="思源宋体 CN" panose="02020400000000000000" pitchFamily="18" charset="-122"/>
              </a:rPr>
              <a:t>Date</a:t>
            </a:r>
            <a:r>
              <a:rPr lang="en-US" altLang="zh-CN" b="1" noProof="1">
                <a:solidFill>
                  <a:schemeClr val="tx1">
                    <a:lumMod val="75000"/>
                    <a:lumOff val="25000"/>
                  </a:schemeClr>
                </a:solidFill>
                <a:latin typeface="思源宋体 CN" panose="02020400000000000000" pitchFamily="18" charset="-122"/>
                <a:ea typeface="思源宋体 CN" panose="02020400000000000000" pitchFamily="18" charset="-122"/>
              </a:rPr>
              <a:t>:</a:t>
            </a:r>
            <a:endParaRPr lang="zh-CN" altLang="en-US" b="1" noProof="1">
              <a:solidFill>
                <a:schemeClr val="tx1">
                  <a:lumMod val="75000"/>
                  <a:lumOff val="25000"/>
                </a:schemeClr>
              </a:solidFill>
              <a:latin typeface="思源宋体 CN" panose="02020400000000000000" pitchFamily="18" charset="-122"/>
              <a:ea typeface="思源宋体 CN" panose="02020400000000000000" pitchFamily="18" charset="-122"/>
            </a:endParaRPr>
          </a:p>
          <a:p>
            <a:pPr algn="ctr"/>
            <a:endParaRPr lang="zh-CN" altLang="en-US" dirty="0">
              <a:solidFill>
                <a:schemeClr val="bg1"/>
              </a:solidFill>
              <a:latin typeface="+mn-ea"/>
              <a:cs typeface="汉仪旗黑X1-85W" panose="00020600040101010101" pitchFamily="18" charset="-122"/>
              <a:sym typeface="汉仪旗黑X1-65W" panose="00020600040101010101" pitchFamily="18" charset="-122"/>
            </a:endParaRPr>
          </a:p>
        </p:txBody>
      </p:sp>
      <p:grpSp>
        <p:nvGrpSpPr>
          <p:cNvPr id="340" name="组合 339">
            <a:extLst>
              <a:ext uri="{FF2B5EF4-FFF2-40B4-BE49-F238E27FC236}">
                <a16:creationId xmlns:a16="http://schemas.microsoft.com/office/drawing/2014/main" id="{104AE47D-41E3-BCA5-CB6D-5F8A8567BFFD}"/>
              </a:ext>
            </a:extLst>
          </p:cNvPr>
          <p:cNvGrpSpPr/>
          <p:nvPr/>
        </p:nvGrpSpPr>
        <p:grpSpPr>
          <a:xfrm rot="10800000">
            <a:off x="7078" y="6570195"/>
            <a:ext cx="2057159" cy="575610"/>
            <a:chOff x="-248963" y="4991062"/>
            <a:chExt cx="1711372" cy="478856"/>
          </a:xfrm>
          <a:gradFill flip="none" rotWithShape="1">
            <a:gsLst>
              <a:gs pos="0">
                <a:schemeClr val="accent1">
                  <a:alpha val="58000"/>
                </a:schemeClr>
              </a:gs>
              <a:gs pos="100000">
                <a:schemeClr val="accent2">
                  <a:alpha val="25000"/>
                </a:schemeClr>
              </a:gs>
            </a:gsLst>
            <a:lin ang="2700000" scaled="1"/>
            <a:tileRect/>
          </a:gradFill>
        </p:grpSpPr>
        <p:grpSp>
          <p:nvGrpSpPr>
            <p:cNvPr id="341" name="组合 340">
              <a:extLst>
                <a:ext uri="{FF2B5EF4-FFF2-40B4-BE49-F238E27FC236}">
                  <a16:creationId xmlns:a16="http://schemas.microsoft.com/office/drawing/2014/main" id="{5F5361BD-A658-D5EA-9CB6-D7174CAFCD34}"/>
                </a:ext>
              </a:extLst>
            </p:cNvPr>
            <p:cNvGrpSpPr/>
            <p:nvPr/>
          </p:nvGrpSpPr>
          <p:grpSpPr>
            <a:xfrm>
              <a:off x="-248963" y="4991062"/>
              <a:ext cx="818862" cy="478856"/>
              <a:chOff x="279133" y="4991062"/>
              <a:chExt cx="818862" cy="478856"/>
            </a:xfrm>
            <a:grpFill/>
          </p:grpSpPr>
          <p:grpSp>
            <p:nvGrpSpPr>
              <p:cNvPr id="379" name="组合 378">
                <a:extLst>
                  <a:ext uri="{FF2B5EF4-FFF2-40B4-BE49-F238E27FC236}">
                    <a16:creationId xmlns:a16="http://schemas.microsoft.com/office/drawing/2014/main" id="{0FD604F0-97EC-1F6F-4FF4-41A38C73867F}"/>
                  </a:ext>
                </a:extLst>
              </p:cNvPr>
              <p:cNvGrpSpPr/>
              <p:nvPr/>
            </p:nvGrpSpPr>
            <p:grpSpPr>
              <a:xfrm>
                <a:off x="279133" y="4991062"/>
                <a:ext cx="818862" cy="45719"/>
                <a:chOff x="279133" y="4991062"/>
                <a:chExt cx="818862" cy="45719"/>
              </a:xfrm>
              <a:grpFill/>
            </p:grpSpPr>
            <p:sp>
              <p:nvSpPr>
                <p:cNvPr id="407" name="椭圆 406">
                  <a:extLst>
                    <a:ext uri="{FF2B5EF4-FFF2-40B4-BE49-F238E27FC236}">
                      <a16:creationId xmlns:a16="http://schemas.microsoft.com/office/drawing/2014/main" id="{C7B6825E-875E-ACF7-A1AE-2B1B53E63450}"/>
                    </a:ext>
                  </a:extLst>
                </p:cNvPr>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408" name="椭圆 407">
                  <a:extLst>
                    <a:ext uri="{FF2B5EF4-FFF2-40B4-BE49-F238E27FC236}">
                      <a16:creationId xmlns:a16="http://schemas.microsoft.com/office/drawing/2014/main" id="{0D4A59E9-AC21-A620-2C00-0376BBD30E6A}"/>
                    </a:ext>
                  </a:extLst>
                </p:cNvPr>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409" name="椭圆 408">
                  <a:extLst>
                    <a:ext uri="{FF2B5EF4-FFF2-40B4-BE49-F238E27FC236}">
                      <a16:creationId xmlns:a16="http://schemas.microsoft.com/office/drawing/2014/main" id="{CA23EEEE-CC46-6B21-3996-E1C40027C39F}"/>
                    </a:ext>
                  </a:extLst>
                </p:cNvPr>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410" name="椭圆 409">
                  <a:extLst>
                    <a:ext uri="{FF2B5EF4-FFF2-40B4-BE49-F238E27FC236}">
                      <a16:creationId xmlns:a16="http://schemas.microsoft.com/office/drawing/2014/main" id="{25F5035B-6205-DE24-5037-63AC5FF5F023}"/>
                    </a:ext>
                  </a:extLst>
                </p:cNvPr>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411" name="椭圆 410">
                  <a:extLst>
                    <a:ext uri="{FF2B5EF4-FFF2-40B4-BE49-F238E27FC236}">
                      <a16:creationId xmlns:a16="http://schemas.microsoft.com/office/drawing/2014/main" id="{6978FB3F-23CD-16AE-3DC8-8B692C436727}"/>
                    </a:ext>
                  </a:extLst>
                </p:cNvPr>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412" name="椭圆 411">
                  <a:extLst>
                    <a:ext uri="{FF2B5EF4-FFF2-40B4-BE49-F238E27FC236}">
                      <a16:creationId xmlns:a16="http://schemas.microsoft.com/office/drawing/2014/main" id="{1ADFE6B5-7466-5905-9511-38EB132C8CCF}"/>
                    </a:ext>
                  </a:extLst>
                </p:cNvPr>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413" name="椭圆 412">
                  <a:extLst>
                    <a:ext uri="{FF2B5EF4-FFF2-40B4-BE49-F238E27FC236}">
                      <a16:creationId xmlns:a16="http://schemas.microsoft.com/office/drawing/2014/main" id="{FFCB5364-55E1-5F54-A4B4-1590EE3274A5}"/>
                    </a:ext>
                  </a:extLst>
                </p:cNvPr>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414" name="椭圆 413">
                  <a:extLst>
                    <a:ext uri="{FF2B5EF4-FFF2-40B4-BE49-F238E27FC236}">
                      <a16:creationId xmlns:a16="http://schemas.microsoft.com/office/drawing/2014/main" id="{70F75535-F71D-BFD9-22E3-50AAF8013A1D}"/>
                    </a:ext>
                  </a:extLst>
                </p:cNvPr>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grpSp>
          <p:grpSp>
            <p:nvGrpSpPr>
              <p:cNvPr id="380" name="组合 379">
                <a:extLst>
                  <a:ext uri="{FF2B5EF4-FFF2-40B4-BE49-F238E27FC236}">
                    <a16:creationId xmlns:a16="http://schemas.microsoft.com/office/drawing/2014/main" id="{B4D9630D-7E21-90D1-CA0C-D1BB6F529200}"/>
                  </a:ext>
                </a:extLst>
              </p:cNvPr>
              <p:cNvGrpSpPr/>
              <p:nvPr/>
            </p:nvGrpSpPr>
            <p:grpSpPr>
              <a:xfrm>
                <a:off x="279133" y="5135441"/>
                <a:ext cx="818862" cy="45719"/>
                <a:chOff x="279133" y="4991062"/>
                <a:chExt cx="818862" cy="45719"/>
              </a:xfrm>
              <a:grpFill/>
            </p:grpSpPr>
            <p:sp>
              <p:nvSpPr>
                <p:cNvPr id="399" name="椭圆 398">
                  <a:extLst>
                    <a:ext uri="{FF2B5EF4-FFF2-40B4-BE49-F238E27FC236}">
                      <a16:creationId xmlns:a16="http://schemas.microsoft.com/office/drawing/2014/main" id="{8407656D-D1A3-33C4-9482-A4294409AB2D}"/>
                    </a:ext>
                  </a:extLst>
                </p:cNvPr>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400" name="椭圆 399">
                  <a:extLst>
                    <a:ext uri="{FF2B5EF4-FFF2-40B4-BE49-F238E27FC236}">
                      <a16:creationId xmlns:a16="http://schemas.microsoft.com/office/drawing/2014/main" id="{3CC544C0-8699-8407-3AB9-833783FE0F87}"/>
                    </a:ext>
                  </a:extLst>
                </p:cNvPr>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401" name="椭圆 400">
                  <a:extLst>
                    <a:ext uri="{FF2B5EF4-FFF2-40B4-BE49-F238E27FC236}">
                      <a16:creationId xmlns:a16="http://schemas.microsoft.com/office/drawing/2014/main" id="{9261DFA1-0A66-E96E-48EC-712A2FA55559}"/>
                    </a:ext>
                  </a:extLst>
                </p:cNvPr>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402" name="椭圆 401">
                  <a:extLst>
                    <a:ext uri="{FF2B5EF4-FFF2-40B4-BE49-F238E27FC236}">
                      <a16:creationId xmlns:a16="http://schemas.microsoft.com/office/drawing/2014/main" id="{F7077F34-2780-F60C-2C83-35585DE4735F}"/>
                    </a:ext>
                  </a:extLst>
                </p:cNvPr>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403" name="椭圆 402">
                  <a:extLst>
                    <a:ext uri="{FF2B5EF4-FFF2-40B4-BE49-F238E27FC236}">
                      <a16:creationId xmlns:a16="http://schemas.microsoft.com/office/drawing/2014/main" id="{F4E521C8-8A6C-DB11-BA33-1CA1EADD3803}"/>
                    </a:ext>
                  </a:extLst>
                </p:cNvPr>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404" name="椭圆 403">
                  <a:extLst>
                    <a:ext uri="{FF2B5EF4-FFF2-40B4-BE49-F238E27FC236}">
                      <a16:creationId xmlns:a16="http://schemas.microsoft.com/office/drawing/2014/main" id="{A726E3DD-9082-A1D2-9A03-3D75C326112E}"/>
                    </a:ext>
                  </a:extLst>
                </p:cNvPr>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405" name="椭圆 404">
                  <a:extLst>
                    <a:ext uri="{FF2B5EF4-FFF2-40B4-BE49-F238E27FC236}">
                      <a16:creationId xmlns:a16="http://schemas.microsoft.com/office/drawing/2014/main" id="{4E595301-1DE4-82D9-6C5D-FD5E1642AC17}"/>
                    </a:ext>
                  </a:extLst>
                </p:cNvPr>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406" name="椭圆 405">
                  <a:extLst>
                    <a:ext uri="{FF2B5EF4-FFF2-40B4-BE49-F238E27FC236}">
                      <a16:creationId xmlns:a16="http://schemas.microsoft.com/office/drawing/2014/main" id="{9A42D4A5-4300-5838-5407-3FCB1A867F16}"/>
                    </a:ext>
                  </a:extLst>
                </p:cNvPr>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grpSp>
          <p:grpSp>
            <p:nvGrpSpPr>
              <p:cNvPr id="381" name="组合 380">
                <a:extLst>
                  <a:ext uri="{FF2B5EF4-FFF2-40B4-BE49-F238E27FC236}">
                    <a16:creationId xmlns:a16="http://schemas.microsoft.com/office/drawing/2014/main" id="{7AD2740E-C149-F14D-F3F6-27F98F2F6A53}"/>
                  </a:ext>
                </a:extLst>
              </p:cNvPr>
              <p:cNvGrpSpPr/>
              <p:nvPr/>
            </p:nvGrpSpPr>
            <p:grpSpPr>
              <a:xfrm>
                <a:off x="279133" y="5279820"/>
                <a:ext cx="818862" cy="45719"/>
                <a:chOff x="279133" y="4991062"/>
                <a:chExt cx="818862" cy="45719"/>
              </a:xfrm>
              <a:grpFill/>
            </p:grpSpPr>
            <p:sp>
              <p:nvSpPr>
                <p:cNvPr id="391" name="椭圆 390">
                  <a:extLst>
                    <a:ext uri="{FF2B5EF4-FFF2-40B4-BE49-F238E27FC236}">
                      <a16:creationId xmlns:a16="http://schemas.microsoft.com/office/drawing/2014/main" id="{00A30A1D-6306-C0B4-5B58-FBB2A2C199F2}"/>
                    </a:ext>
                  </a:extLst>
                </p:cNvPr>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92" name="椭圆 391">
                  <a:extLst>
                    <a:ext uri="{FF2B5EF4-FFF2-40B4-BE49-F238E27FC236}">
                      <a16:creationId xmlns:a16="http://schemas.microsoft.com/office/drawing/2014/main" id="{282D9174-352F-C03A-BCD9-A39D93F2B68E}"/>
                    </a:ext>
                  </a:extLst>
                </p:cNvPr>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93" name="椭圆 392">
                  <a:extLst>
                    <a:ext uri="{FF2B5EF4-FFF2-40B4-BE49-F238E27FC236}">
                      <a16:creationId xmlns:a16="http://schemas.microsoft.com/office/drawing/2014/main" id="{90D50AD0-3551-696F-4D15-DBBB9832333F}"/>
                    </a:ext>
                  </a:extLst>
                </p:cNvPr>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94" name="椭圆 393">
                  <a:extLst>
                    <a:ext uri="{FF2B5EF4-FFF2-40B4-BE49-F238E27FC236}">
                      <a16:creationId xmlns:a16="http://schemas.microsoft.com/office/drawing/2014/main" id="{A88FC4C7-D12E-19D7-143C-A95ACBA3581F}"/>
                    </a:ext>
                  </a:extLst>
                </p:cNvPr>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95" name="椭圆 394">
                  <a:extLst>
                    <a:ext uri="{FF2B5EF4-FFF2-40B4-BE49-F238E27FC236}">
                      <a16:creationId xmlns:a16="http://schemas.microsoft.com/office/drawing/2014/main" id="{D8DA2A56-B3C9-D0E5-2CB4-3478467B078F}"/>
                    </a:ext>
                  </a:extLst>
                </p:cNvPr>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96" name="椭圆 395">
                  <a:extLst>
                    <a:ext uri="{FF2B5EF4-FFF2-40B4-BE49-F238E27FC236}">
                      <a16:creationId xmlns:a16="http://schemas.microsoft.com/office/drawing/2014/main" id="{D859C9D5-F90F-350B-021D-A1B639BAA2F8}"/>
                    </a:ext>
                  </a:extLst>
                </p:cNvPr>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97" name="椭圆 396">
                  <a:extLst>
                    <a:ext uri="{FF2B5EF4-FFF2-40B4-BE49-F238E27FC236}">
                      <a16:creationId xmlns:a16="http://schemas.microsoft.com/office/drawing/2014/main" id="{73730028-E25E-8831-D3D9-05DD40EE193A}"/>
                    </a:ext>
                  </a:extLst>
                </p:cNvPr>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98" name="椭圆 397">
                  <a:extLst>
                    <a:ext uri="{FF2B5EF4-FFF2-40B4-BE49-F238E27FC236}">
                      <a16:creationId xmlns:a16="http://schemas.microsoft.com/office/drawing/2014/main" id="{45C32B07-0B2B-8924-51B7-8A09FBBC78B8}"/>
                    </a:ext>
                  </a:extLst>
                </p:cNvPr>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grpSp>
          <p:grpSp>
            <p:nvGrpSpPr>
              <p:cNvPr id="382" name="组合 381">
                <a:extLst>
                  <a:ext uri="{FF2B5EF4-FFF2-40B4-BE49-F238E27FC236}">
                    <a16:creationId xmlns:a16="http://schemas.microsoft.com/office/drawing/2014/main" id="{B8005E45-B8E2-2696-A665-6D3206C64593}"/>
                  </a:ext>
                </a:extLst>
              </p:cNvPr>
              <p:cNvGrpSpPr/>
              <p:nvPr/>
            </p:nvGrpSpPr>
            <p:grpSpPr>
              <a:xfrm>
                <a:off x="279133" y="5424199"/>
                <a:ext cx="818862" cy="45719"/>
                <a:chOff x="279133" y="4991062"/>
                <a:chExt cx="818862" cy="45719"/>
              </a:xfrm>
              <a:grpFill/>
            </p:grpSpPr>
            <p:sp>
              <p:nvSpPr>
                <p:cNvPr id="383" name="椭圆 382">
                  <a:extLst>
                    <a:ext uri="{FF2B5EF4-FFF2-40B4-BE49-F238E27FC236}">
                      <a16:creationId xmlns:a16="http://schemas.microsoft.com/office/drawing/2014/main" id="{A3BAE33C-A1DC-7C2D-ABD6-7ABD2B664557}"/>
                    </a:ext>
                  </a:extLst>
                </p:cNvPr>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84" name="椭圆 383">
                  <a:extLst>
                    <a:ext uri="{FF2B5EF4-FFF2-40B4-BE49-F238E27FC236}">
                      <a16:creationId xmlns:a16="http://schemas.microsoft.com/office/drawing/2014/main" id="{BC8A265F-C4A8-C098-8933-C7125207374E}"/>
                    </a:ext>
                  </a:extLst>
                </p:cNvPr>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85" name="椭圆 384">
                  <a:extLst>
                    <a:ext uri="{FF2B5EF4-FFF2-40B4-BE49-F238E27FC236}">
                      <a16:creationId xmlns:a16="http://schemas.microsoft.com/office/drawing/2014/main" id="{EC954032-205A-EAFD-1F13-4EF433B53E0C}"/>
                    </a:ext>
                  </a:extLst>
                </p:cNvPr>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86" name="椭圆 385">
                  <a:extLst>
                    <a:ext uri="{FF2B5EF4-FFF2-40B4-BE49-F238E27FC236}">
                      <a16:creationId xmlns:a16="http://schemas.microsoft.com/office/drawing/2014/main" id="{22E3CBCE-561E-73BB-C49D-37B6715B72D0}"/>
                    </a:ext>
                  </a:extLst>
                </p:cNvPr>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87" name="椭圆 386">
                  <a:extLst>
                    <a:ext uri="{FF2B5EF4-FFF2-40B4-BE49-F238E27FC236}">
                      <a16:creationId xmlns:a16="http://schemas.microsoft.com/office/drawing/2014/main" id="{4E71C895-8CB1-9520-3A96-BBF6D6843A56}"/>
                    </a:ext>
                  </a:extLst>
                </p:cNvPr>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88" name="椭圆 387">
                  <a:extLst>
                    <a:ext uri="{FF2B5EF4-FFF2-40B4-BE49-F238E27FC236}">
                      <a16:creationId xmlns:a16="http://schemas.microsoft.com/office/drawing/2014/main" id="{239D2BA1-0EE7-B345-CCC2-49C0F7216481}"/>
                    </a:ext>
                  </a:extLst>
                </p:cNvPr>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89" name="椭圆 388">
                  <a:extLst>
                    <a:ext uri="{FF2B5EF4-FFF2-40B4-BE49-F238E27FC236}">
                      <a16:creationId xmlns:a16="http://schemas.microsoft.com/office/drawing/2014/main" id="{59BD4D11-BD9E-A5C2-B39A-5B2F11761219}"/>
                    </a:ext>
                  </a:extLst>
                </p:cNvPr>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90" name="椭圆 389">
                  <a:extLst>
                    <a:ext uri="{FF2B5EF4-FFF2-40B4-BE49-F238E27FC236}">
                      <a16:creationId xmlns:a16="http://schemas.microsoft.com/office/drawing/2014/main" id="{4E77D854-F993-95F7-AF33-8BDD7C653BC5}"/>
                    </a:ext>
                  </a:extLst>
                </p:cNvPr>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grpSp>
        </p:grpSp>
        <p:grpSp>
          <p:nvGrpSpPr>
            <p:cNvPr id="342" name="组合 341">
              <a:extLst>
                <a:ext uri="{FF2B5EF4-FFF2-40B4-BE49-F238E27FC236}">
                  <a16:creationId xmlns:a16="http://schemas.microsoft.com/office/drawing/2014/main" id="{534744DF-6592-9F83-AAC1-8D287FA8ED1B}"/>
                </a:ext>
              </a:extLst>
            </p:cNvPr>
            <p:cNvGrpSpPr/>
            <p:nvPr/>
          </p:nvGrpSpPr>
          <p:grpSpPr>
            <a:xfrm>
              <a:off x="643547" y="4991062"/>
              <a:ext cx="818862" cy="478856"/>
              <a:chOff x="279133" y="4991062"/>
              <a:chExt cx="818862" cy="478856"/>
            </a:xfrm>
            <a:grpFill/>
          </p:grpSpPr>
          <p:grpSp>
            <p:nvGrpSpPr>
              <p:cNvPr id="343" name="组合 342">
                <a:extLst>
                  <a:ext uri="{FF2B5EF4-FFF2-40B4-BE49-F238E27FC236}">
                    <a16:creationId xmlns:a16="http://schemas.microsoft.com/office/drawing/2014/main" id="{B0285889-AC0B-4B75-7F8E-C0BAFB69580C}"/>
                  </a:ext>
                </a:extLst>
              </p:cNvPr>
              <p:cNvGrpSpPr/>
              <p:nvPr/>
            </p:nvGrpSpPr>
            <p:grpSpPr>
              <a:xfrm>
                <a:off x="279133" y="4991062"/>
                <a:ext cx="818862" cy="45719"/>
                <a:chOff x="279133" y="4991062"/>
                <a:chExt cx="818862" cy="45719"/>
              </a:xfrm>
              <a:grpFill/>
            </p:grpSpPr>
            <p:sp>
              <p:nvSpPr>
                <p:cNvPr id="371" name="椭圆 370">
                  <a:extLst>
                    <a:ext uri="{FF2B5EF4-FFF2-40B4-BE49-F238E27FC236}">
                      <a16:creationId xmlns:a16="http://schemas.microsoft.com/office/drawing/2014/main" id="{11454240-377C-7E99-51E5-68FE67F4AB60}"/>
                    </a:ext>
                  </a:extLst>
                </p:cNvPr>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72" name="椭圆 371">
                  <a:extLst>
                    <a:ext uri="{FF2B5EF4-FFF2-40B4-BE49-F238E27FC236}">
                      <a16:creationId xmlns:a16="http://schemas.microsoft.com/office/drawing/2014/main" id="{54EAF1F1-5AAB-D023-F3BA-947C965FE0EF}"/>
                    </a:ext>
                  </a:extLst>
                </p:cNvPr>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73" name="椭圆 372">
                  <a:extLst>
                    <a:ext uri="{FF2B5EF4-FFF2-40B4-BE49-F238E27FC236}">
                      <a16:creationId xmlns:a16="http://schemas.microsoft.com/office/drawing/2014/main" id="{F7220AE2-5499-6BE5-4F98-7D3E79414AD9}"/>
                    </a:ext>
                  </a:extLst>
                </p:cNvPr>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74" name="椭圆 373">
                  <a:extLst>
                    <a:ext uri="{FF2B5EF4-FFF2-40B4-BE49-F238E27FC236}">
                      <a16:creationId xmlns:a16="http://schemas.microsoft.com/office/drawing/2014/main" id="{20766A7B-5EDB-6D0F-AB3C-480759099B5A}"/>
                    </a:ext>
                  </a:extLst>
                </p:cNvPr>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75" name="椭圆 374">
                  <a:extLst>
                    <a:ext uri="{FF2B5EF4-FFF2-40B4-BE49-F238E27FC236}">
                      <a16:creationId xmlns:a16="http://schemas.microsoft.com/office/drawing/2014/main" id="{0C0D33D8-159C-180F-13C6-0E62D17815B7}"/>
                    </a:ext>
                  </a:extLst>
                </p:cNvPr>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76" name="椭圆 375">
                  <a:extLst>
                    <a:ext uri="{FF2B5EF4-FFF2-40B4-BE49-F238E27FC236}">
                      <a16:creationId xmlns:a16="http://schemas.microsoft.com/office/drawing/2014/main" id="{757D8646-CBE4-064B-5B20-2AC1CF8D9D8E}"/>
                    </a:ext>
                  </a:extLst>
                </p:cNvPr>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77" name="椭圆 376">
                  <a:extLst>
                    <a:ext uri="{FF2B5EF4-FFF2-40B4-BE49-F238E27FC236}">
                      <a16:creationId xmlns:a16="http://schemas.microsoft.com/office/drawing/2014/main" id="{71BCF75A-EB67-4F34-D1FB-C6C5234969F4}"/>
                    </a:ext>
                  </a:extLst>
                </p:cNvPr>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78" name="椭圆 377">
                  <a:extLst>
                    <a:ext uri="{FF2B5EF4-FFF2-40B4-BE49-F238E27FC236}">
                      <a16:creationId xmlns:a16="http://schemas.microsoft.com/office/drawing/2014/main" id="{39D11480-4146-16F0-6494-78C7A8CEF30F}"/>
                    </a:ext>
                  </a:extLst>
                </p:cNvPr>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grpSp>
          <p:grpSp>
            <p:nvGrpSpPr>
              <p:cNvPr id="344" name="组合 343">
                <a:extLst>
                  <a:ext uri="{FF2B5EF4-FFF2-40B4-BE49-F238E27FC236}">
                    <a16:creationId xmlns:a16="http://schemas.microsoft.com/office/drawing/2014/main" id="{E8003CB7-F683-82B2-0547-BF5D12F94725}"/>
                  </a:ext>
                </a:extLst>
              </p:cNvPr>
              <p:cNvGrpSpPr/>
              <p:nvPr/>
            </p:nvGrpSpPr>
            <p:grpSpPr>
              <a:xfrm>
                <a:off x="279133" y="5135441"/>
                <a:ext cx="818862" cy="45719"/>
                <a:chOff x="279133" y="4991062"/>
                <a:chExt cx="818862" cy="45719"/>
              </a:xfrm>
              <a:grpFill/>
            </p:grpSpPr>
            <p:sp>
              <p:nvSpPr>
                <p:cNvPr id="363" name="椭圆 362">
                  <a:extLst>
                    <a:ext uri="{FF2B5EF4-FFF2-40B4-BE49-F238E27FC236}">
                      <a16:creationId xmlns:a16="http://schemas.microsoft.com/office/drawing/2014/main" id="{E77B6605-792F-8251-20D1-0BA498FF5323}"/>
                    </a:ext>
                  </a:extLst>
                </p:cNvPr>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64" name="椭圆 363">
                  <a:extLst>
                    <a:ext uri="{FF2B5EF4-FFF2-40B4-BE49-F238E27FC236}">
                      <a16:creationId xmlns:a16="http://schemas.microsoft.com/office/drawing/2014/main" id="{6BC4CAB8-E052-0A20-5706-18A9BBEF8F77}"/>
                    </a:ext>
                  </a:extLst>
                </p:cNvPr>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65" name="椭圆 364">
                  <a:extLst>
                    <a:ext uri="{FF2B5EF4-FFF2-40B4-BE49-F238E27FC236}">
                      <a16:creationId xmlns:a16="http://schemas.microsoft.com/office/drawing/2014/main" id="{ECFF2345-D38E-DD4C-F451-2700719671F5}"/>
                    </a:ext>
                  </a:extLst>
                </p:cNvPr>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66" name="椭圆 365">
                  <a:extLst>
                    <a:ext uri="{FF2B5EF4-FFF2-40B4-BE49-F238E27FC236}">
                      <a16:creationId xmlns:a16="http://schemas.microsoft.com/office/drawing/2014/main" id="{EEA9C872-68C5-DF96-11C1-29223DFD1214}"/>
                    </a:ext>
                  </a:extLst>
                </p:cNvPr>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67" name="椭圆 366">
                  <a:extLst>
                    <a:ext uri="{FF2B5EF4-FFF2-40B4-BE49-F238E27FC236}">
                      <a16:creationId xmlns:a16="http://schemas.microsoft.com/office/drawing/2014/main" id="{D7E2EB84-A53D-0DBF-3853-F676E2A64DB3}"/>
                    </a:ext>
                  </a:extLst>
                </p:cNvPr>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68" name="椭圆 367">
                  <a:extLst>
                    <a:ext uri="{FF2B5EF4-FFF2-40B4-BE49-F238E27FC236}">
                      <a16:creationId xmlns:a16="http://schemas.microsoft.com/office/drawing/2014/main" id="{5A71CFE0-C4CA-0231-478A-06DF0BE37E37}"/>
                    </a:ext>
                  </a:extLst>
                </p:cNvPr>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69" name="椭圆 368">
                  <a:extLst>
                    <a:ext uri="{FF2B5EF4-FFF2-40B4-BE49-F238E27FC236}">
                      <a16:creationId xmlns:a16="http://schemas.microsoft.com/office/drawing/2014/main" id="{EF17E9D4-1700-6A12-140B-1E817CEB9139}"/>
                    </a:ext>
                  </a:extLst>
                </p:cNvPr>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70" name="椭圆 369">
                  <a:extLst>
                    <a:ext uri="{FF2B5EF4-FFF2-40B4-BE49-F238E27FC236}">
                      <a16:creationId xmlns:a16="http://schemas.microsoft.com/office/drawing/2014/main" id="{3EC24EC5-B8F3-E6DA-2903-88CEBFF65E79}"/>
                    </a:ext>
                  </a:extLst>
                </p:cNvPr>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grpSp>
          <p:grpSp>
            <p:nvGrpSpPr>
              <p:cNvPr id="345" name="组合 344">
                <a:extLst>
                  <a:ext uri="{FF2B5EF4-FFF2-40B4-BE49-F238E27FC236}">
                    <a16:creationId xmlns:a16="http://schemas.microsoft.com/office/drawing/2014/main" id="{77BCEB27-4F25-978C-FBE8-AA9ED7B5AF4A}"/>
                  </a:ext>
                </a:extLst>
              </p:cNvPr>
              <p:cNvGrpSpPr/>
              <p:nvPr/>
            </p:nvGrpSpPr>
            <p:grpSpPr>
              <a:xfrm>
                <a:off x="279133" y="5279820"/>
                <a:ext cx="818862" cy="45719"/>
                <a:chOff x="279133" y="4991062"/>
                <a:chExt cx="818862" cy="45719"/>
              </a:xfrm>
              <a:grpFill/>
            </p:grpSpPr>
            <p:sp>
              <p:nvSpPr>
                <p:cNvPr id="355" name="椭圆 354">
                  <a:extLst>
                    <a:ext uri="{FF2B5EF4-FFF2-40B4-BE49-F238E27FC236}">
                      <a16:creationId xmlns:a16="http://schemas.microsoft.com/office/drawing/2014/main" id="{114CA696-404B-1151-4EF9-704242E49ED5}"/>
                    </a:ext>
                  </a:extLst>
                </p:cNvPr>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56" name="椭圆 355">
                  <a:extLst>
                    <a:ext uri="{FF2B5EF4-FFF2-40B4-BE49-F238E27FC236}">
                      <a16:creationId xmlns:a16="http://schemas.microsoft.com/office/drawing/2014/main" id="{FDE5109E-2713-DDCB-9E50-5BF592052F4F}"/>
                    </a:ext>
                  </a:extLst>
                </p:cNvPr>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57" name="椭圆 356">
                  <a:extLst>
                    <a:ext uri="{FF2B5EF4-FFF2-40B4-BE49-F238E27FC236}">
                      <a16:creationId xmlns:a16="http://schemas.microsoft.com/office/drawing/2014/main" id="{337AF016-2454-3595-4EDB-69A88589BB62}"/>
                    </a:ext>
                  </a:extLst>
                </p:cNvPr>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58" name="椭圆 357">
                  <a:extLst>
                    <a:ext uri="{FF2B5EF4-FFF2-40B4-BE49-F238E27FC236}">
                      <a16:creationId xmlns:a16="http://schemas.microsoft.com/office/drawing/2014/main" id="{65945333-DB8D-55A7-DBC6-86B5EBE1AA46}"/>
                    </a:ext>
                  </a:extLst>
                </p:cNvPr>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59" name="椭圆 358">
                  <a:extLst>
                    <a:ext uri="{FF2B5EF4-FFF2-40B4-BE49-F238E27FC236}">
                      <a16:creationId xmlns:a16="http://schemas.microsoft.com/office/drawing/2014/main" id="{6C6872B6-3F74-45BE-4A55-BF33B3869CEF}"/>
                    </a:ext>
                  </a:extLst>
                </p:cNvPr>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60" name="椭圆 359">
                  <a:extLst>
                    <a:ext uri="{FF2B5EF4-FFF2-40B4-BE49-F238E27FC236}">
                      <a16:creationId xmlns:a16="http://schemas.microsoft.com/office/drawing/2014/main" id="{ACA60BA9-3F6C-7FFC-B437-1B4CE2DFD62C}"/>
                    </a:ext>
                  </a:extLst>
                </p:cNvPr>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61" name="椭圆 360">
                  <a:extLst>
                    <a:ext uri="{FF2B5EF4-FFF2-40B4-BE49-F238E27FC236}">
                      <a16:creationId xmlns:a16="http://schemas.microsoft.com/office/drawing/2014/main" id="{162DE078-C4B1-2527-BBF6-D5620B984E5B}"/>
                    </a:ext>
                  </a:extLst>
                </p:cNvPr>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62" name="椭圆 361">
                  <a:extLst>
                    <a:ext uri="{FF2B5EF4-FFF2-40B4-BE49-F238E27FC236}">
                      <a16:creationId xmlns:a16="http://schemas.microsoft.com/office/drawing/2014/main" id="{A0B21D85-213F-404D-1E04-9A0B3A53E0E9}"/>
                    </a:ext>
                  </a:extLst>
                </p:cNvPr>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grpSp>
          <p:grpSp>
            <p:nvGrpSpPr>
              <p:cNvPr id="346" name="组合 345">
                <a:extLst>
                  <a:ext uri="{FF2B5EF4-FFF2-40B4-BE49-F238E27FC236}">
                    <a16:creationId xmlns:a16="http://schemas.microsoft.com/office/drawing/2014/main" id="{98395116-41EB-F77A-DAAC-8F1ACEE13FED}"/>
                  </a:ext>
                </a:extLst>
              </p:cNvPr>
              <p:cNvGrpSpPr/>
              <p:nvPr/>
            </p:nvGrpSpPr>
            <p:grpSpPr>
              <a:xfrm>
                <a:off x="279133" y="5424199"/>
                <a:ext cx="818862" cy="45719"/>
                <a:chOff x="279133" y="4991062"/>
                <a:chExt cx="818862" cy="45719"/>
              </a:xfrm>
              <a:grpFill/>
            </p:grpSpPr>
            <p:sp>
              <p:nvSpPr>
                <p:cNvPr id="347" name="椭圆 346">
                  <a:extLst>
                    <a:ext uri="{FF2B5EF4-FFF2-40B4-BE49-F238E27FC236}">
                      <a16:creationId xmlns:a16="http://schemas.microsoft.com/office/drawing/2014/main" id="{C663930F-2322-7D85-9E53-CD64F5297EDC}"/>
                    </a:ext>
                  </a:extLst>
                </p:cNvPr>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48" name="椭圆 347">
                  <a:extLst>
                    <a:ext uri="{FF2B5EF4-FFF2-40B4-BE49-F238E27FC236}">
                      <a16:creationId xmlns:a16="http://schemas.microsoft.com/office/drawing/2014/main" id="{7433048D-6CB5-90B8-D372-F1EA5F2AF5A8}"/>
                    </a:ext>
                  </a:extLst>
                </p:cNvPr>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49" name="椭圆 348">
                  <a:extLst>
                    <a:ext uri="{FF2B5EF4-FFF2-40B4-BE49-F238E27FC236}">
                      <a16:creationId xmlns:a16="http://schemas.microsoft.com/office/drawing/2014/main" id="{296E1275-F504-2983-A266-2FF9C30B397D}"/>
                    </a:ext>
                  </a:extLst>
                </p:cNvPr>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50" name="椭圆 349">
                  <a:extLst>
                    <a:ext uri="{FF2B5EF4-FFF2-40B4-BE49-F238E27FC236}">
                      <a16:creationId xmlns:a16="http://schemas.microsoft.com/office/drawing/2014/main" id="{DB3789BC-A917-4AD0-2198-AF9AF67B34D0}"/>
                    </a:ext>
                  </a:extLst>
                </p:cNvPr>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51" name="椭圆 350">
                  <a:extLst>
                    <a:ext uri="{FF2B5EF4-FFF2-40B4-BE49-F238E27FC236}">
                      <a16:creationId xmlns:a16="http://schemas.microsoft.com/office/drawing/2014/main" id="{C7F52957-A7C8-0C8D-7923-E58EE2B29905}"/>
                    </a:ext>
                  </a:extLst>
                </p:cNvPr>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52" name="椭圆 351">
                  <a:extLst>
                    <a:ext uri="{FF2B5EF4-FFF2-40B4-BE49-F238E27FC236}">
                      <a16:creationId xmlns:a16="http://schemas.microsoft.com/office/drawing/2014/main" id="{F695E0B4-2D77-BE6D-4E35-5D46F1EDAE6E}"/>
                    </a:ext>
                  </a:extLst>
                </p:cNvPr>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53" name="椭圆 352">
                  <a:extLst>
                    <a:ext uri="{FF2B5EF4-FFF2-40B4-BE49-F238E27FC236}">
                      <a16:creationId xmlns:a16="http://schemas.microsoft.com/office/drawing/2014/main" id="{E1D492F1-70D5-133B-526D-27B0B9EB251A}"/>
                    </a:ext>
                  </a:extLst>
                </p:cNvPr>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354" name="椭圆 353">
                  <a:extLst>
                    <a:ext uri="{FF2B5EF4-FFF2-40B4-BE49-F238E27FC236}">
                      <a16:creationId xmlns:a16="http://schemas.microsoft.com/office/drawing/2014/main" id="{CB101768-002A-C331-A482-944B1D94F61C}"/>
                    </a:ext>
                  </a:extLst>
                </p:cNvPr>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grpSp>
        </p:grpSp>
      </p:grpSp>
      <p:sp>
        <p:nvSpPr>
          <p:cNvPr id="415" name="文本框 414">
            <a:extLst>
              <a:ext uri="{FF2B5EF4-FFF2-40B4-BE49-F238E27FC236}">
                <a16:creationId xmlns:a16="http://schemas.microsoft.com/office/drawing/2014/main" id="{D0F20DFA-F63B-68F1-001A-C0170D4A5958}"/>
              </a:ext>
            </a:extLst>
          </p:cNvPr>
          <p:cNvSpPr txBox="1"/>
          <p:nvPr/>
        </p:nvSpPr>
        <p:spPr>
          <a:xfrm>
            <a:off x="327566" y="924339"/>
            <a:ext cx="6831039" cy="1323439"/>
          </a:xfrm>
          <a:prstGeom prst="rect">
            <a:avLst/>
          </a:prstGeom>
          <a:noFill/>
          <a:effectLst/>
        </p:spPr>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0" b="0" u="none" strike="noStrike" kern="1200" cap="none" normalizeH="0" baseline="0" noProof="0" dirty="0" smtClean="0">
                <a:ln>
                  <a:noFill/>
                </a:ln>
                <a:gradFill>
                  <a:gsLst>
                    <a:gs pos="76000">
                      <a:schemeClr val="accent1"/>
                    </a:gs>
                    <a:gs pos="0">
                      <a:schemeClr val="accent2"/>
                    </a:gs>
                  </a:gsLst>
                  <a:lin ang="5400000" scaled="0"/>
                </a:gradFill>
                <a:effectLst>
                  <a:outerShdw blurRad="127000" dist="63500" dir="2700000" algn="tl" rotWithShape="0">
                    <a:schemeClr val="accent1">
                      <a:alpha val="20000"/>
                    </a:schemeClr>
                  </a:outerShdw>
                </a:effectLst>
                <a:uLnTx/>
                <a:uFillTx/>
                <a:latin typeface="+mj-ea"/>
                <a:ea typeface="+mj-ea"/>
              </a:rPr>
              <a:t>《</a:t>
            </a:r>
            <a:r>
              <a:rPr kumimoji="0" lang="zh-CN" altLang="en-US" sz="8000" b="0" u="none" strike="noStrike" kern="1200" cap="none" normalizeH="0" baseline="0" noProof="0" dirty="0" smtClean="0">
                <a:ln>
                  <a:noFill/>
                </a:ln>
                <a:gradFill>
                  <a:gsLst>
                    <a:gs pos="76000">
                      <a:schemeClr val="accent1"/>
                    </a:gs>
                    <a:gs pos="0">
                      <a:schemeClr val="accent2"/>
                    </a:gs>
                  </a:gsLst>
                  <a:lin ang="5400000" scaled="0"/>
                </a:gradFill>
                <a:effectLst>
                  <a:outerShdw blurRad="127000" dist="63500" dir="2700000" algn="tl" rotWithShape="0">
                    <a:schemeClr val="accent1">
                      <a:alpha val="20000"/>
                    </a:schemeClr>
                  </a:outerShdw>
                </a:effectLst>
                <a:uLnTx/>
                <a:uFillTx/>
                <a:latin typeface="+mj-ea"/>
                <a:ea typeface="+mj-ea"/>
              </a:rPr>
              <a:t>一怒之下</a:t>
            </a:r>
            <a:r>
              <a:rPr kumimoji="0" lang="en-US" altLang="zh-CN" sz="8000" b="0" u="none" strike="noStrike" kern="1200" cap="none" normalizeH="0" baseline="0" noProof="0" dirty="0" smtClean="0">
                <a:ln>
                  <a:noFill/>
                </a:ln>
                <a:gradFill>
                  <a:gsLst>
                    <a:gs pos="76000">
                      <a:schemeClr val="accent1"/>
                    </a:gs>
                    <a:gs pos="0">
                      <a:schemeClr val="accent2"/>
                    </a:gs>
                  </a:gsLst>
                  <a:lin ang="5400000" scaled="0"/>
                </a:gradFill>
                <a:effectLst>
                  <a:outerShdw blurRad="127000" dist="63500" dir="2700000" algn="tl" rotWithShape="0">
                    <a:schemeClr val="accent1">
                      <a:alpha val="20000"/>
                    </a:schemeClr>
                  </a:outerShdw>
                </a:effectLst>
                <a:uLnTx/>
                <a:uFillTx/>
                <a:latin typeface="+mj-ea"/>
                <a:ea typeface="+mj-ea"/>
              </a:rPr>
              <a:t>》</a:t>
            </a:r>
            <a:endParaRPr kumimoji="0" lang="zh-CN" altLang="en-US" sz="8000" b="0" u="none" strike="noStrike" kern="1200" cap="none" normalizeH="0" baseline="0" noProof="0" dirty="0">
              <a:ln>
                <a:noFill/>
              </a:ln>
              <a:gradFill>
                <a:gsLst>
                  <a:gs pos="76000">
                    <a:schemeClr val="accent1"/>
                  </a:gs>
                  <a:gs pos="0">
                    <a:schemeClr val="accent2"/>
                  </a:gs>
                </a:gsLst>
                <a:lin ang="5400000" scaled="0"/>
              </a:gradFill>
              <a:effectLst>
                <a:outerShdw blurRad="127000" dist="63500" dir="2700000" algn="tl" rotWithShape="0">
                  <a:schemeClr val="accent1">
                    <a:alpha val="20000"/>
                  </a:schemeClr>
                </a:outerShdw>
              </a:effectLst>
              <a:uLnTx/>
              <a:uFillTx/>
              <a:latin typeface="+mj-ea"/>
              <a:ea typeface="+mj-ea"/>
            </a:endParaRPr>
          </a:p>
        </p:txBody>
      </p:sp>
      <p:grpSp>
        <p:nvGrpSpPr>
          <p:cNvPr id="416" name="组合 415">
            <a:extLst>
              <a:ext uri="{FF2B5EF4-FFF2-40B4-BE49-F238E27FC236}">
                <a16:creationId xmlns:a16="http://schemas.microsoft.com/office/drawing/2014/main" id="{9B0EF39C-371D-968B-6315-1BF06DA39BBD}"/>
              </a:ext>
            </a:extLst>
          </p:cNvPr>
          <p:cNvGrpSpPr/>
          <p:nvPr/>
        </p:nvGrpSpPr>
        <p:grpSpPr>
          <a:xfrm>
            <a:off x="858629" y="2247778"/>
            <a:ext cx="7026686" cy="919415"/>
            <a:chOff x="632038" y="3086319"/>
            <a:chExt cx="7357355" cy="762802"/>
          </a:xfrm>
        </p:grpSpPr>
        <p:cxnSp>
          <p:nvCxnSpPr>
            <p:cNvPr id="417" name="直接连接符 416">
              <a:extLst>
                <a:ext uri="{FF2B5EF4-FFF2-40B4-BE49-F238E27FC236}">
                  <a16:creationId xmlns:a16="http://schemas.microsoft.com/office/drawing/2014/main" id="{BCCC68FD-2563-A070-17A1-8AD8552EF456}"/>
                </a:ext>
              </a:extLst>
            </p:cNvPr>
            <p:cNvCxnSpPr>
              <a:cxnSpLocks/>
            </p:cNvCxnSpPr>
            <p:nvPr/>
          </p:nvCxnSpPr>
          <p:spPr>
            <a:xfrm>
              <a:off x="632038" y="3086319"/>
              <a:ext cx="5329237" cy="0"/>
            </a:xfrm>
            <a:prstGeom prst="line">
              <a:avLst/>
            </a:prstGeom>
            <a:ln>
              <a:gradFill>
                <a:gsLst>
                  <a:gs pos="0">
                    <a:schemeClr val="accent1"/>
                  </a:gs>
                  <a:gs pos="100000">
                    <a:schemeClr val="accent2"/>
                  </a:gs>
                </a:gsLst>
                <a:lin ang="4500000" scaled="0"/>
              </a:gradFill>
            </a:ln>
          </p:spPr>
          <p:style>
            <a:lnRef idx="1">
              <a:schemeClr val="accent1"/>
            </a:lnRef>
            <a:fillRef idx="0">
              <a:schemeClr val="accent1"/>
            </a:fillRef>
            <a:effectRef idx="0">
              <a:schemeClr val="accent1"/>
            </a:effectRef>
            <a:fontRef idx="minor">
              <a:schemeClr val="tx1"/>
            </a:fontRef>
          </p:style>
        </p:cxnSp>
        <p:cxnSp>
          <p:nvCxnSpPr>
            <p:cNvPr id="418" name="直接连接符 417">
              <a:extLst>
                <a:ext uri="{FF2B5EF4-FFF2-40B4-BE49-F238E27FC236}">
                  <a16:creationId xmlns:a16="http://schemas.microsoft.com/office/drawing/2014/main" id="{EC208AC6-833A-EBCF-BEB9-F76727D26F5B}"/>
                </a:ext>
              </a:extLst>
            </p:cNvPr>
            <p:cNvCxnSpPr>
              <a:cxnSpLocks/>
            </p:cNvCxnSpPr>
            <p:nvPr/>
          </p:nvCxnSpPr>
          <p:spPr>
            <a:xfrm>
              <a:off x="632038" y="3849121"/>
              <a:ext cx="5329237" cy="0"/>
            </a:xfrm>
            <a:prstGeom prst="line">
              <a:avLst/>
            </a:prstGeom>
            <a:ln>
              <a:gradFill>
                <a:gsLst>
                  <a:gs pos="0">
                    <a:schemeClr val="accent1"/>
                  </a:gs>
                  <a:gs pos="100000">
                    <a:schemeClr val="accent2"/>
                  </a:gs>
                </a:gsLst>
                <a:lin ang="4500000" scaled="0"/>
              </a:gradFill>
            </a:ln>
          </p:spPr>
          <p:style>
            <a:lnRef idx="1">
              <a:schemeClr val="accent1"/>
            </a:lnRef>
            <a:fillRef idx="0">
              <a:schemeClr val="accent1"/>
            </a:fillRef>
            <a:effectRef idx="0">
              <a:schemeClr val="accent1"/>
            </a:effectRef>
            <a:fontRef idx="minor">
              <a:schemeClr val="tx1"/>
            </a:fontRef>
          </p:style>
        </p:cxnSp>
        <p:sp>
          <p:nvSpPr>
            <p:cNvPr id="419" name="文本框 418">
              <a:extLst>
                <a:ext uri="{FF2B5EF4-FFF2-40B4-BE49-F238E27FC236}">
                  <a16:creationId xmlns:a16="http://schemas.microsoft.com/office/drawing/2014/main" id="{F4963B81-7F5C-C080-709C-6DBF6777111B}"/>
                </a:ext>
              </a:extLst>
            </p:cNvPr>
            <p:cNvSpPr txBox="1"/>
            <p:nvPr/>
          </p:nvSpPr>
          <p:spPr>
            <a:xfrm>
              <a:off x="1405190" y="3124892"/>
              <a:ext cx="6584203" cy="577860"/>
            </a:xfrm>
            <a:prstGeom prst="rect">
              <a:avLst/>
            </a:prstGeom>
            <a:noFill/>
          </p:spPr>
          <p:txBody>
            <a:bodyPr wrap="square" rtlCol="0">
              <a:spAutoFit/>
            </a:bodyPr>
            <a:lstStyle/>
            <a:p>
              <a:r>
                <a:rPr lang="en-US" altLang="zh-CN" sz="3200" dirty="0" smtClean="0">
                  <a:solidFill>
                    <a:schemeClr val="accent2"/>
                  </a:solidFill>
                  <a:latin typeface="+mj-ea"/>
                  <a:ea typeface="+mj-ea"/>
                </a:rPr>
                <a:t>Out of sheer rage</a:t>
              </a:r>
              <a:endParaRPr lang="zh-CN" altLang="en-US" sz="3200" dirty="0">
                <a:solidFill>
                  <a:schemeClr val="accent2"/>
                </a:solidFill>
                <a:latin typeface="+mj-ea"/>
                <a:ea typeface="+mj-ea"/>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p:cNvSpPr/>
          <p:nvPr/>
        </p:nvSpPr>
        <p:spPr>
          <a:xfrm>
            <a:off x="0" y="494967"/>
            <a:ext cx="253388" cy="506776"/>
          </a:xfrm>
          <a:custGeom>
            <a:avLst/>
            <a:gdLst>
              <a:gd name="connsiteX0" fmla="*/ 0 w 319490"/>
              <a:gd name="connsiteY0" fmla="*/ 0 h 638980"/>
              <a:gd name="connsiteX1" fmla="*/ 319490 w 319490"/>
              <a:gd name="connsiteY1" fmla="*/ 319490 h 638980"/>
              <a:gd name="connsiteX2" fmla="*/ 0 w 319490"/>
              <a:gd name="connsiteY2" fmla="*/ 638980 h 638980"/>
            </a:gdLst>
            <a:ahLst/>
            <a:cxnLst>
              <a:cxn ang="0">
                <a:pos x="connsiteX0" y="connsiteY0"/>
              </a:cxn>
              <a:cxn ang="0">
                <a:pos x="connsiteX1" y="connsiteY1"/>
              </a:cxn>
              <a:cxn ang="0">
                <a:pos x="connsiteX2" y="connsiteY2"/>
              </a:cxn>
            </a:cxnLst>
            <a:rect l="l" t="t" r="r" b="b"/>
            <a:pathLst>
              <a:path w="319490" h="638980">
                <a:moveTo>
                  <a:pt x="0" y="0"/>
                </a:moveTo>
                <a:cubicBezTo>
                  <a:pt x="176449" y="0"/>
                  <a:pt x="319490" y="143041"/>
                  <a:pt x="319490" y="319490"/>
                </a:cubicBezTo>
                <a:cubicBezTo>
                  <a:pt x="319490" y="495939"/>
                  <a:pt x="176449" y="638980"/>
                  <a:pt x="0" y="638980"/>
                </a:cubicBezTo>
                <a:close/>
              </a:path>
            </a:pathLst>
          </a:custGeom>
          <a:gradFill>
            <a:gsLst>
              <a:gs pos="100000">
                <a:schemeClr val="accent2"/>
              </a:gs>
              <a:gs pos="0">
                <a:schemeClr val="accent3"/>
              </a:gs>
            </a:gsLst>
            <a:lin ang="4500000" scaled="0"/>
          </a:gradFill>
          <a:ln>
            <a:no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spc="300">
              <a:solidFill>
                <a:schemeClr val="bg1"/>
              </a:solidFill>
              <a:latin typeface="+mj-ea"/>
              <a:ea typeface="+mj-ea"/>
            </a:endParaRPr>
          </a:p>
        </p:txBody>
      </p:sp>
      <p:grpSp>
        <p:nvGrpSpPr>
          <p:cNvPr id="4" name="组合 3"/>
          <p:cNvGrpSpPr/>
          <p:nvPr/>
        </p:nvGrpSpPr>
        <p:grpSpPr>
          <a:xfrm>
            <a:off x="4054207" y="6284582"/>
            <a:ext cx="8137793" cy="573417"/>
            <a:chOff x="3856383" y="5140382"/>
            <a:chExt cx="8504923" cy="1745608"/>
          </a:xfrm>
        </p:grpSpPr>
        <p:sp>
          <p:nvSpPr>
            <p:cNvPr id="5" name="任意多边形: 形状 4"/>
            <p:cNvSpPr/>
            <p:nvPr/>
          </p:nvSpPr>
          <p:spPr>
            <a:xfrm flipH="1">
              <a:off x="3856383" y="5140382"/>
              <a:ext cx="8504923" cy="1733993"/>
            </a:xfrm>
            <a:custGeom>
              <a:avLst/>
              <a:gdLst>
                <a:gd name="connsiteX0" fmla="*/ 0 w 4449161"/>
                <a:gd name="connsiteY0" fmla="*/ 0 h 2169019"/>
                <a:gd name="connsiteX1" fmla="*/ 37954 w 4449161"/>
                <a:gd name="connsiteY1" fmla="*/ 57388 h 2169019"/>
                <a:gd name="connsiteX2" fmla="*/ 4340429 w 4449161"/>
                <a:gd name="connsiteY2" fmla="*/ 2153222 h 2169019"/>
                <a:gd name="connsiteX3" fmla="*/ 4449161 w 4449161"/>
                <a:gd name="connsiteY3" fmla="*/ 2169019 h 2169019"/>
                <a:gd name="connsiteX4" fmla="*/ 0 w 4449161"/>
                <a:gd name="connsiteY4" fmla="*/ 2169019 h 2169019"/>
                <a:gd name="connsiteX5" fmla="*/ 0 w 4449161"/>
                <a:gd name="connsiteY5" fmla="*/ 0 h 216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9161" h="2169019">
                  <a:moveTo>
                    <a:pt x="0" y="0"/>
                  </a:moveTo>
                  <a:lnTo>
                    <a:pt x="37954" y="57388"/>
                  </a:lnTo>
                  <a:cubicBezTo>
                    <a:pt x="752083" y="1055248"/>
                    <a:pt x="2346708" y="1835958"/>
                    <a:pt x="4340429" y="2153222"/>
                  </a:cubicBezTo>
                  <a:lnTo>
                    <a:pt x="4449161" y="2169019"/>
                  </a:lnTo>
                  <a:lnTo>
                    <a:pt x="0" y="2169019"/>
                  </a:lnTo>
                  <a:lnTo>
                    <a:pt x="0" y="0"/>
                  </a:lnTo>
                  <a:close/>
                </a:path>
              </a:pathLst>
            </a:custGeom>
            <a:gradFill flip="none" rotWithShape="1">
              <a:gsLst>
                <a:gs pos="0">
                  <a:schemeClr val="accent1">
                    <a:lumMod val="20000"/>
                    <a:lumOff val="80000"/>
                  </a:schemeClr>
                </a:gs>
                <a:gs pos="100000">
                  <a:schemeClr val="accent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形状 5"/>
            <p:cNvSpPr/>
            <p:nvPr/>
          </p:nvSpPr>
          <p:spPr>
            <a:xfrm flipH="1">
              <a:off x="3980742" y="5228229"/>
              <a:ext cx="8380564" cy="1657761"/>
            </a:xfrm>
            <a:custGeom>
              <a:avLst/>
              <a:gdLst>
                <a:gd name="connsiteX0" fmla="*/ 0 w 4449161"/>
                <a:gd name="connsiteY0" fmla="*/ 0 h 2169019"/>
                <a:gd name="connsiteX1" fmla="*/ 37954 w 4449161"/>
                <a:gd name="connsiteY1" fmla="*/ 57388 h 2169019"/>
                <a:gd name="connsiteX2" fmla="*/ 4340429 w 4449161"/>
                <a:gd name="connsiteY2" fmla="*/ 2153222 h 2169019"/>
                <a:gd name="connsiteX3" fmla="*/ 4449161 w 4449161"/>
                <a:gd name="connsiteY3" fmla="*/ 2169019 h 2169019"/>
                <a:gd name="connsiteX4" fmla="*/ 0 w 4449161"/>
                <a:gd name="connsiteY4" fmla="*/ 2169019 h 2169019"/>
                <a:gd name="connsiteX5" fmla="*/ 0 w 4449161"/>
                <a:gd name="connsiteY5" fmla="*/ 0 h 216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9161" h="2169019">
                  <a:moveTo>
                    <a:pt x="0" y="0"/>
                  </a:moveTo>
                  <a:lnTo>
                    <a:pt x="37954" y="57388"/>
                  </a:lnTo>
                  <a:cubicBezTo>
                    <a:pt x="752083" y="1055248"/>
                    <a:pt x="2346708" y="1835958"/>
                    <a:pt x="4340429" y="2153222"/>
                  </a:cubicBezTo>
                  <a:lnTo>
                    <a:pt x="4449161" y="2169019"/>
                  </a:lnTo>
                  <a:lnTo>
                    <a:pt x="0" y="2169019"/>
                  </a:lnTo>
                  <a:lnTo>
                    <a:pt x="0" y="0"/>
                  </a:lnTo>
                  <a:close/>
                </a:path>
              </a:pathLst>
            </a:custGeom>
            <a:gradFill>
              <a:gsLst>
                <a:gs pos="100000">
                  <a:schemeClr val="accent2"/>
                </a:gs>
                <a:gs pos="0">
                  <a:schemeClr val="accent3"/>
                </a:gs>
              </a:gsLst>
              <a:lin ang="4500000" scaled="0"/>
            </a:gradFill>
            <a:ln>
              <a:no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spc="300">
                <a:solidFill>
                  <a:schemeClr val="bg1"/>
                </a:solidFill>
                <a:latin typeface="+mj-ea"/>
                <a:ea typeface="+mj-ea"/>
              </a:endParaRPr>
            </a:p>
          </p:txBody>
        </p:sp>
      </p:grpSp>
      <p:grpSp>
        <p:nvGrpSpPr>
          <p:cNvPr id="37" name="组合 36"/>
          <p:cNvGrpSpPr/>
          <p:nvPr/>
        </p:nvGrpSpPr>
        <p:grpSpPr>
          <a:xfrm>
            <a:off x="520490" y="979270"/>
            <a:ext cx="9613420" cy="2440386"/>
            <a:chOff x="1595735" y="1341700"/>
            <a:chExt cx="9000529" cy="2134796"/>
          </a:xfrm>
        </p:grpSpPr>
        <p:grpSp>
          <p:nvGrpSpPr>
            <p:cNvPr id="32" name="组合 31"/>
            <p:cNvGrpSpPr/>
            <p:nvPr/>
          </p:nvGrpSpPr>
          <p:grpSpPr>
            <a:xfrm>
              <a:off x="1595735" y="1341700"/>
              <a:ext cx="9000529" cy="2134796"/>
              <a:chOff x="1311260" y="1520811"/>
              <a:chExt cx="9000529" cy="2134796"/>
            </a:xfrm>
          </p:grpSpPr>
          <p:sp>
            <p:nvSpPr>
              <p:cNvPr id="23" name="矩形: 圆角 22"/>
              <p:cNvSpPr/>
              <p:nvPr/>
            </p:nvSpPr>
            <p:spPr>
              <a:xfrm>
                <a:off x="1311261" y="1525019"/>
                <a:ext cx="9000528" cy="2126383"/>
              </a:xfrm>
              <a:prstGeom prst="roundRect">
                <a:avLst>
                  <a:gd name="adj" fmla="val 50000"/>
                </a:avLst>
              </a:prstGeom>
              <a:noFill/>
              <a:ln>
                <a:solidFill>
                  <a:schemeClr val="accent2">
                    <a:alpha val="67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4"/>
              <p:cNvSpPr/>
              <p:nvPr/>
            </p:nvSpPr>
            <p:spPr>
              <a:xfrm>
                <a:off x="1523966" y="1651459"/>
                <a:ext cx="8575117" cy="1899700"/>
              </a:xfrm>
              <a:prstGeom prst="roundRect">
                <a:avLst>
                  <a:gd name="adj" fmla="val 50000"/>
                </a:avLst>
              </a:prstGeom>
              <a:solidFill>
                <a:schemeClr val="bg1"/>
              </a:solidFill>
              <a:ln w="127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1311260" y="1520811"/>
                <a:ext cx="2134797" cy="2134796"/>
                <a:chOff x="1038061" y="1302018"/>
                <a:chExt cx="2572385" cy="2572384"/>
              </a:xfrm>
            </p:grpSpPr>
            <p:sp>
              <p:nvSpPr>
                <p:cNvPr id="24" name="椭圆 23"/>
                <p:cNvSpPr/>
                <p:nvPr/>
              </p:nvSpPr>
              <p:spPr>
                <a:xfrm>
                  <a:off x="1038061" y="1302018"/>
                  <a:ext cx="2572385" cy="2572384"/>
                </a:xfrm>
                <a:prstGeom prst="ellipse">
                  <a:avLst/>
                </a:prstGeom>
                <a:gradFill>
                  <a:gsLst>
                    <a:gs pos="100000">
                      <a:schemeClr val="accent2"/>
                    </a:gs>
                    <a:gs pos="0">
                      <a:schemeClr val="accent3"/>
                    </a:gs>
                  </a:gsLst>
                  <a:lin ang="4500000" scaled="0"/>
                </a:gradFill>
                <a:ln>
                  <a:no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spc="300" dirty="0">
                    <a:solidFill>
                      <a:schemeClr val="bg1"/>
                    </a:solidFill>
                    <a:latin typeface="+mj-ea"/>
                    <a:ea typeface="+mj-ea"/>
                  </a:endParaRPr>
                </a:p>
              </p:txBody>
            </p:sp>
            <p:sp>
              <p:nvSpPr>
                <p:cNvPr id="29" name="椭圆 28"/>
                <p:cNvSpPr/>
                <p:nvPr/>
              </p:nvSpPr>
              <p:spPr>
                <a:xfrm>
                  <a:off x="1168931" y="1389215"/>
                  <a:ext cx="2345283" cy="2345283"/>
                </a:xfrm>
                <a:prstGeom prst="ellipse">
                  <a:avLst/>
                </a:prstGeom>
                <a:blipFill>
                  <a:blip r:embed="rId2" cstate="screen"/>
                  <a:stretch>
                    <a:fillRect/>
                  </a:stretch>
                </a:blipFill>
                <a:ln w="25400">
                  <a:solidFill>
                    <a:schemeClr val="accent2"/>
                  </a:solid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spc="300" dirty="0">
                    <a:solidFill>
                      <a:schemeClr val="bg1"/>
                    </a:solidFill>
                    <a:latin typeface="+mj-ea"/>
                    <a:ea typeface="+mj-ea"/>
                  </a:endParaRPr>
                </a:p>
              </p:txBody>
            </p:sp>
          </p:grpSp>
        </p:grpSp>
        <p:grpSp>
          <p:nvGrpSpPr>
            <p:cNvPr id="36" name="组合 35"/>
            <p:cNvGrpSpPr/>
            <p:nvPr/>
          </p:nvGrpSpPr>
          <p:grpSpPr>
            <a:xfrm>
              <a:off x="4149954" y="1805605"/>
              <a:ext cx="5814181" cy="914149"/>
              <a:chOff x="4149954" y="1623002"/>
              <a:chExt cx="5814181" cy="914149"/>
            </a:xfrm>
          </p:grpSpPr>
          <p:sp>
            <p:nvSpPr>
              <p:cNvPr id="33" name="文本框 32"/>
              <p:cNvSpPr txBox="1"/>
              <p:nvPr/>
            </p:nvSpPr>
            <p:spPr>
              <a:xfrm>
                <a:off x="4173198" y="1623002"/>
                <a:ext cx="2807820" cy="369168"/>
              </a:xfrm>
              <a:prstGeom prst="rect">
                <a:avLst/>
              </a:prstGeom>
              <a:noFill/>
              <a:effectLst/>
            </p:spPr>
            <p:txBody>
              <a:bodyPr wrap="square" lIns="60798" tIns="30399" rIns="60798" bIns="30399" rtlCol="0">
                <a:spAutoFit/>
              </a:bodyPr>
              <a:lstStyle>
                <a:defPPr>
                  <a:defRPr lang="zh-CN"/>
                </a:defPPr>
                <a:lvl1pPr marR="0" lvl="0" indent="0" defTabSz="913765" fontAlgn="auto">
                  <a:lnSpc>
                    <a:spcPct val="100000"/>
                  </a:lnSpc>
                  <a:spcBef>
                    <a:spcPts val="0"/>
                  </a:spcBef>
                  <a:spcAft>
                    <a:spcPts val="0"/>
                  </a:spcAft>
                  <a:buClrTx/>
                  <a:buSzTx/>
                  <a:buFontTx/>
                  <a:buNone/>
                  <a:defRPr kumimoji="0" sz="2400" b="0" i="0" u="none" strike="noStrike" cap="none" spc="0" normalizeH="0" baseline="0">
                    <a:ln>
                      <a:noFill/>
                    </a:ln>
                    <a:gradFill>
                      <a:gsLst>
                        <a:gs pos="100000">
                          <a:schemeClr val="accent1"/>
                        </a:gs>
                        <a:gs pos="0">
                          <a:schemeClr val="accent2"/>
                        </a:gs>
                      </a:gsLst>
                      <a:lin ang="5400000" scaled="0"/>
                    </a:gradFill>
                    <a:effectLst/>
                    <a:uLnTx/>
                    <a:uFillTx/>
                    <a:latin typeface="+mj-ea"/>
                    <a:ea typeface="+mj-ea"/>
                  </a:defRPr>
                </a:lvl1pPr>
              </a:lstStyle>
              <a:p>
                <a:endParaRPr lang="zh-CN" altLang="en-US" sz="2000" dirty="0"/>
              </a:p>
            </p:txBody>
          </p:sp>
          <p:sp>
            <p:nvSpPr>
              <p:cNvPr id="35" name="文本框 100"/>
              <p:cNvSpPr txBox="1"/>
              <p:nvPr/>
            </p:nvSpPr>
            <p:spPr>
              <a:xfrm>
                <a:off x="4149954" y="2204624"/>
                <a:ext cx="5814181" cy="332527"/>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Ø"/>
                  <a:defRPr>
                    <a:solidFill>
                      <a:schemeClr val="tx1">
                        <a:lumMod val="75000"/>
                        <a:lumOff val="25000"/>
                      </a:schemeClr>
                    </a:solidFill>
                    <a:latin typeface="思源宋体 CN Medium" panose="02020500000000000000" pitchFamily="18"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ct val="130000"/>
                  </a:lnSpc>
                  <a:buNone/>
                </a:pPr>
                <a:endParaRPr lang="en-US" altLang="zh-CN" sz="1400" dirty="0">
                  <a:latin typeface="+mn-ea"/>
                  <a:sym typeface="思源宋体 CN Medium" panose="02020500000000000000" pitchFamily="18" charset="-122"/>
                </a:endParaRPr>
              </a:p>
            </p:txBody>
          </p:sp>
        </p:grpSp>
      </p:grpSp>
      <p:grpSp>
        <p:nvGrpSpPr>
          <p:cNvPr id="38" name="组合 37"/>
          <p:cNvGrpSpPr/>
          <p:nvPr/>
        </p:nvGrpSpPr>
        <p:grpSpPr>
          <a:xfrm flipH="1">
            <a:off x="1133382" y="3581878"/>
            <a:ext cx="9000529" cy="2134796"/>
            <a:chOff x="1595735" y="1341700"/>
            <a:chExt cx="9000529" cy="2134796"/>
          </a:xfrm>
        </p:grpSpPr>
        <p:grpSp>
          <p:nvGrpSpPr>
            <p:cNvPr id="39" name="组合 38"/>
            <p:cNvGrpSpPr/>
            <p:nvPr/>
          </p:nvGrpSpPr>
          <p:grpSpPr>
            <a:xfrm>
              <a:off x="1595735" y="1341700"/>
              <a:ext cx="9000529" cy="2134796"/>
              <a:chOff x="1311260" y="1520811"/>
              <a:chExt cx="9000529" cy="2134796"/>
            </a:xfrm>
          </p:grpSpPr>
          <p:sp>
            <p:nvSpPr>
              <p:cNvPr id="44" name="矩形: 圆角 43"/>
              <p:cNvSpPr/>
              <p:nvPr/>
            </p:nvSpPr>
            <p:spPr>
              <a:xfrm>
                <a:off x="1311261" y="1525019"/>
                <a:ext cx="9000528" cy="2126383"/>
              </a:xfrm>
              <a:prstGeom prst="roundRect">
                <a:avLst>
                  <a:gd name="adj" fmla="val 50000"/>
                </a:avLst>
              </a:prstGeom>
              <a:noFill/>
              <a:ln>
                <a:solidFill>
                  <a:schemeClr val="accent2">
                    <a:alpha val="67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圆角 44"/>
              <p:cNvSpPr/>
              <p:nvPr/>
            </p:nvSpPr>
            <p:spPr>
              <a:xfrm>
                <a:off x="1578270" y="1638360"/>
                <a:ext cx="8575117" cy="1899700"/>
              </a:xfrm>
              <a:prstGeom prst="roundRect">
                <a:avLst>
                  <a:gd name="adj" fmla="val 50000"/>
                </a:avLst>
              </a:prstGeom>
              <a:solidFill>
                <a:schemeClr val="bg1"/>
              </a:solidFill>
              <a:ln w="127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1311260" y="1520811"/>
                <a:ext cx="2134797" cy="2134796"/>
                <a:chOff x="1038061" y="1302018"/>
                <a:chExt cx="2572385" cy="2572384"/>
              </a:xfrm>
            </p:grpSpPr>
            <p:sp>
              <p:nvSpPr>
                <p:cNvPr id="47" name="椭圆 46"/>
                <p:cNvSpPr/>
                <p:nvPr/>
              </p:nvSpPr>
              <p:spPr>
                <a:xfrm>
                  <a:off x="1038061" y="1302018"/>
                  <a:ext cx="2572385" cy="2572384"/>
                </a:xfrm>
                <a:prstGeom prst="ellipse">
                  <a:avLst/>
                </a:prstGeom>
                <a:gradFill>
                  <a:gsLst>
                    <a:gs pos="100000">
                      <a:schemeClr val="accent2"/>
                    </a:gs>
                    <a:gs pos="0">
                      <a:schemeClr val="accent3"/>
                    </a:gs>
                  </a:gsLst>
                  <a:lin ang="4500000" scaled="0"/>
                </a:gradFill>
                <a:ln>
                  <a:no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spc="300" dirty="0">
                    <a:solidFill>
                      <a:schemeClr val="bg1"/>
                    </a:solidFill>
                    <a:latin typeface="+mj-ea"/>
                    <a:ea typeface="+mj-ea"/>
                  </a:endParaRPr>
                </a:p>
              </p:txBody>
            </p:sp>
            <p:sp>
              <p:nvSpPr>
                <p:cNvPr id="48" name="椭圆 47"/>
                <p:cNvSpPr/>
                <p:nvPr/>
              </p:nvSpPr>
              <p:spPr>
                <a:xfrm>
                  <a:off x="1151612" y="1415569"/>
                  <a:ext cx="2345283" cy="2345283"/>
                </a:xfrm>
                <a:prstGeom prst="ellipse">
                  <a:avLst/>
                </a:prstGeom>
                <a:blipFill>
                  <a:blip r:embed="rId3" cstate="screen"/>
                  <a:stretch>
                    <a:fillRect/>
                  </a:stretch>
                </a:blipFill>
                <a:ln w="25400">
                  <a:solidFill>
                    <a:schemeClr val="accent2"/>
                  </a:solid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spc="300" dirty="0">
                    <a:solidFill>
                      <a:schemeClr val="bg1"/>
                    </a:solidFill>
                    <a:latin typeface="+mj-ea"/>
                    <a:ea typeface="+mj-ea"/>
                  </a:endParaRPr>
                </a:p>
              </p:txBody>
            </p:sp>
          </p:grpSp>
        </p:grpSp>
        <p:grpSp>
          <p:nvGrpSpPr>
            <p:cNvPr id="40" name="组合 39"/>
            <p:cNvGrpSpPr/>
            <p:nvPr/>
          </p:nvGrpSpPr>
          <p:grpSpPr>
            <a:xfrm>
              <a:off x="4173198" y="1805605"/>
              <a:ext cx="5814181" cy="914150"/>
              <a:chOff x="4173198" y="1623002"/>
              <a:chExt cx="5814181" cy="914150"/>
            </a:xfrm>
          </p:grpSpPr>
          <p:sp>
            <p:nvSpPr>
              <p:cNvPr id="41" name="文本框 40"/>
              <p:cNvSpPr txBox="1"/>
              <p:nvPr/>
            </p:nvSpPr>
            <p:spPr>
              <a:xfrm>
                <a:off x="4173198" y="1623002"/>
                <a:ext cx="2807820" cy="369168"/>
              </a:xfrm>
              <a:prstGeom prst="rect">
                <a:avLst/>
              </a:prstGeom>
              <a:noFill/>
              <a:effectLst/>
            </p:spPr>
            <p:txBody>
              <a:bodyPr wrap="square" lIns="60798" tIns="30399" rIns="60798" bIns="30399" rtlCol="0">
                <a:spAutoFit/>
              </a:bodyPr>
              <a:lstStyle>
                <a:defPPr>
                  <a:defRPr lang="zh-CN"/>
                </a:defPPr>
                <a:lvl1pPr marR="0" lvl="0" indent="0" defTabSz="913765" fontAlgn="auto">
                  <a:lnSpc>
                    <a:spcPct val="100000"/>
                  </a:lnSpc>
                  <a:spcBef>
                    <a:spcPts val="0"/>
                  </a:spcBef>
                  <a:spcAft>
                    <a:spcPts val="0"/>
                  </a:spcAft>
                  <a:buClrTx/>
                  <a:buSzTx/>
                  <a:buFontTx/>
                  <a:buNone/>
                  <a:defRPr kumimoji="0" sz="2400" b="0" i="0" u="none" strike="noStrike" cap="none" spc="0" normalizeH="0" baseline="0">
                    <a:ln>
                      <a:noFill/>
                    </a:ln>
                    <a:gradFill>
                      <a:gsLst>
                        <a:gs pos="100000">
                          <a:schemeClr val="accent1"/>
                        </a:gs>
                        <a:gs pos="0">
                          <a:schemeClr val="accent2"/>
                        </a:gs>
                      </a:gsLst>
                      <a:lin ang="5400000" scaled="0"/>
                    </a:gradFill>
                    <a:effectLst/>
                    <a:uLnTx/>
                    <a:uFillTx/>
                    <a:latin typeface="+mj-ea"/>
                    <a:ea typeface="+mj-ea"/>
                  </a:defRPr>
                </a:lvl1pPr>
              </a:lstStyle>
              <a:p>
                <a:pPr algn="r"/>
                <a:endParaRPr lang="zh-CN" altLang="en-US" sz="2000" dirty="0"/>
              </a:p>
            </p:txBody>
          </p:sp>
          <p:sp>
            <p:nvSpPr>
              <p:cNvPr id="43" name="文本框 100"/>
              <p:cNvSpPr txBox="1"/>
              <p:nvPr/>
            </p:nvSpPr>
            <p:spPr>
              <a:xfrm>
                <a:off x="4173198" y="2204625"/>
                <a:ext cx="5814181" cy="332527"/>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Ø"/>
                  <a:defRPr>
                    <a:solidFill>
                      <a:schemeClr val="tx1">
                        <a:lumMod val="75000"/>
                        <a:lumOff val="25000"/>
                      </a:schemeClr>
                    </a:solidFill>
                    <a:latin typeface="思源宋体 CN Medium" panose="02020500000000000000" pitchFamily="18"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r">
                  <a:lnSpc>
                    <a:spcPct val="130000"/>
                  </a:lnSpc>
                  <a:buNone/>
                </a:pPr>
                <a:endParaRPr lang="en-US" altLang="zh-CN" sz="1400" dirty="0">
                  <a:latin typeface="+mn-ea"/>
                  <a:sym typeface="思源宋体 CN Medium" panose="02020500000000000000" pitchFamily="18" charset="-122"/>
                </a:endParaRPr>
              </a:p>
            </p:txBody>
          </p:sp>
        </p:grpSp>
      </p:grpSp>
      <p:sp>
        <p:nvSpPr>
          <p:cNvPr id="7" name="文本框 6"/>
          <p:cNvSpPr txBox="1"/>
          <p:nvPr/>
        </p:nvSpPr>
        <p:spPr>
          <a:xfrm>
            <a:off x="476666" y="465398"/>
            <a:ext cx="5326378" cy="1200329"/>
          </a:xfrm>
          <a:prstGeom prst="rect">
            <a:avLst/>
          </a:prstGeom>
          <a:noFill/>
          <a:effectLst/>
        </p:spPr>
        <p:txBody>
          <a:bodyPr wrap="square" lIns="91440" tIns="45720" rIns="91440" bIns="45720" rtlCol="0">
            <a:spAutoFit/>
          </a:bodyPr>
          <a:lstStyle>
            <a:defPPr>
              <a:defRPr lang="zh-CN"/>
            </a:defPPr>
            <a:lvl1pPr marR="0" lvl="0" indent="0" fontAlgn="auto">
              <a:lnSpc>
                <a:spcPct val="100000"/>
              </a:lnSpc>
              <a:spcBef>
                <a:spcPts val="0"/>
              </a:spcBef>
              <a:spcAft>
                <a:spcPts val="0"/>
              </a:spcAft>
              <a:buClrTx/>
              <a:buSzTx/>
              <a:buFontTx/>
              <a:buNone/>
              <a:defRPr kumimoji="0" sz="8800" b="0" u="none" strike="noStrike" cap="none" normalizeH="0" baseline="0">
                <a:ln>
                  <a:noFill/>
                </a:ln>
                <a:gradFill>
                  <a:gsLst>
                    <a:gs pos="76000">
                      <a:schemeClr val="accent1"/>
                    </a:gs>
                    <a:gs pos="0">
                      <a:schemeClr val="accent2"/>
                    </a:gs>
                  </a:gsLst>
                  <a:lin ang="5400000" scaled="0"/>
                </a:gradFill>
                <a:effectLst>
                  <a:outerShdw blurRad="127000" dist="63500" dir="2700000" algn="tl" rotWithShape="0">
                    <a:schemeClr val="accent1">
                      <a:alpha val="20000"/>
                    </a:schemeClr>
                  </a:outerShdw>
                </a:effectLst>
                <a:uLnTx/>
                <a:uFillTx/>
                <a:latin typeface="优设标题黑" panose="00000500000000000000" pitchFamily="2" charset="-122"/>
                <a:ea typeface="优设标题黑" panose="00000500000000000000" pitchFamily="2" charset="-122"/>
              </a:defRPr>
            </a:lvl1pPr>
          </a:lstStyle>
          <a:p>
            <a:r>
              <a:rPr lang="zh-CN" altLang="en-US" sz="3600" dirty="0">
                <a:solidFill>
                  <a:schemeClr val="tx1">
                    <a:lumMod val="65000"/>
                    <a:lumOff val="35000"/>
                  </a:schemeClr>
                </a:solidFill>
                <a:latin typeface="黑体" panose="02010609060101010101" charset="-122"/>
                <a:ea typeface="黑体" panose="02010609060101010101" charset="-122"/>
              </a:rPr>
              <a:t>语言风格</a:t>
            </a:r>
            <a:endParaRPr lang="zh-CN" altLang="en-US" sz="3600" dirty="0">
              <a:solidFill>
                <a:schemeClr val="tx1">
                  <a:lumMod val="65000"/>
                  <a:lumOff val="35000"/>
                </a:schemeClr>
              </a:solidFill>
              <a:ea typeface="思源宋体 CN" panose="02020400000000000000" pitchFamily="18" charset="-122"/>
            </a:endParaRPr>
          </a:p>
          <a:p>
            <a:endParaRPr lang="zh-CN" altLang="en-US" sz="3600" dirty="0">
              <a:latin typeface="+mj-ea"/>
              <a:ea typeface="+mj-ea"/>
            </a:endParaRPr>
          </a:p>
        </p:txBody>
      </p:sp>
      <p:sp>
        <p:nvSpPr>
          <p:cNvPr id="2" name="矩形 1"/>
          <p:cNvSpPr/>
          <p:nvPr/>
        </p:nvSpPr>
        <p:spPr>
          <a:xfrm>
            <a:off x="2826958" y="1122082"/>
            <a:ext cx="6506563" cy="2246769"/>
          </a:xfrm>
          <a:prstGeom prst="rect">
            <a:avLst/>
          </a:prstGeom>
        </p:spPr>
        <p:txBody>
          <a:bodyPr wrap="square">
            <a:spAutoFit/>
          </a:bodyPr>
          <a:lstStyle/>
          <a:p>
            <a:r>
              <a:rPr lang="en-US" altLang="zh-CN" sz="2000" dirty="0">
                <a:latin typeface="黑体" panose="02010609060101010101" charset="-122"/>
                <a:ea typeface="黑体" panose="02010609060101010101" charset="-122"/>
                <a:cs typeface="黑体" panose="02010609060101010101" charset="-122"/>
              </a:rPr>
              <a:t>Stylistically, the author's way of observing Lawrence also seems "deviant," and before writing, perhaps because he is afraid of destroying the initial impressions and feelings that lie beneath the ashes of past reading memories, he carefully enters Lawrence from the edges of those seemingly minuscule </a:t>
            </a:r>
            <a:r>
              <a:rPr lang="en-US" altLang="zh-CN" sz="2000" dirty="0" smtClean="0">
                <a:latin typeface="黑体" panose="02010609060101010101" charset="-122"/>
                <a:ea typeface="黑体" panose="02010609060101010101" charset="-122"/>
                <a:cs typeface="黑体" panose="02010609060101010101" charset="-122"/>
              </a:rPr>
              <a:t>parts.</a:t>
            </a:r>
            <a:endParaRPr lang="zh-CN" altLang="en-US" sz="2000" dirty="0">
              <a:latin typeface="黑体" panose="02010609060101010101" charset="-122"/>
              <a:ea typeface="黑体" panose="02010609060101010101" charset="-122"/>
              <a:cs typeface="黑体" panose="02010609060101010101" charset="-122"/>
            </a:endParaRPr>
          </a:p>
        </p:txBody>
      </p:sp>
      <p:sp>
        <p:nvSpPr>
          <p:cNvPr id="8" name="矩形 7"/>
          <p:cNvSpPr/>
          <p:nvPr/>
        </p:nvSpPr>
        <p:spPr>
          <a:xfrm>
            <a:off x="2067340" y="4055293"/>
            <a:ext cx="5647510" cy="1015663"/>
          </a:xfrm>
          <a:prstGeom prst="rect">
            <a:avLst/>
          </a:prstGeom>
        </p:spPr>
        <p:txBody>
          <a:bodyPr wrap="square">
            <a:spAutoFit/>
          </a:bodyPr>
          <a:lstStyle/>
          <a:p>
            <a:r>
              <a:rPr lang="en-US" altLang="zh-CN" sz="2000" dirty="0" smtClean="0">
                <a:latin typeface="黑体" panose="02010609060101010101" charset="-122"/>
                <a:ea typeface="黑体" panose="02010609060101010101" charset="-122"/>
                <a:cs typeface="黑体" panose="02010609060101010101" charset="-122"/>
              </a:rPr>
              <a:t>As </a:t>
            </a:r>
            <a:r>
              <a:rPr lang="en-US" altLang="zh-CN" sz="2000" dirty="0">
                <a:latin typeface="黑体" panose="02010609060101010101" charset="-122"/>
                <a:ea typeface="黑体" panose="02010609060101010101" charset="-122"/>
                <a:cs typeface="黑体" panose="02010609060101010101" charset="-122"/>
              </a:rPr>
              <a:t>I said before, he is more interested in the fragments of existence that are scattered around the writer.</a:t>
            </a:r>
            <a:endParaRPr lang="zh-CN" altLang="en-US" sz="2000" dirty="0">
              <a:latin typeface="黑体" panose="02010609060101010101" charset="-122"/>
              <a:ea typeface="黑体" panose="02010609060101010101" charset="-122"/>
              <a:cs typeface="黑体" panose="02010609060101010101"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p:cNvSpPr/>
          <p:nvPr/>
        </p:nvSpPr>
        <p:spPr>
          <a:xfrm>
            <a:off x="0" y="494967"/>
            <a:ext cx="253388" cy="506776"/>
          </a:xfrm>
          <a:custGeom>
            <a:avLst/>
            <a:gdLst>
              <a:gd name="connsiteX0" fmla="*/ 0 w 319490"/>
              <a:gd name="connsiteY0" fmla="*/ 0 h 638980"/>
              <a:gd name="connsiteX1" fmla="*/ 319490 w 319490"/>
              <a:gd name="connsiteY1" fmla="*/ 319490 h 638980"/>
              <a:gd name="connsiteX2" fmla="*/ 0 w 319490"/>
              <a:gd name="connsiteY2" fmla="*/ 638980 h 638980"/>
            </a:gdLst>
            <a:ahLst/>
            <a:cxnLst>
              <a:cxn ang="0">
                <a:pos x="connsiteX0" y="connsiteY0"/>
              </a:cxn>
              <a:cxn ang="0">
                <a:pos x="connsiteX1" y="connsiteY1"/>
              </a:cxn>
              <a:cxn ang="0">
                <a:pos x="connsiteX2" y="connsiteY2"/>
              </a:cxn>
            </a:cxnLst>
            <a:rect l="l" t="t" r="r" b="b"/>
            <a:pathLst>
              <a:path w="319490" h="638980">
                <a:moveTo>
                  <a:pt x="0" y="0"/>
                </a:moveTo>
                <a:cubicBezTo>
                  <a:pt x="176449" y="0"/>
                  <a:pt x="319490" y="143041"/>
                  <a:pt x="319490" y="319490"/>
                </a:cubicBezTo>
                <a:cubicBezTo>
                  <a:pt x="319490" y="495939"/>
                  <a:pt x="176449" y="638980"/>
                  <a:pt x="0" y="638980"/>
                </a:cubicBezTo>
                <a:close/>
              </a:path>
            </a:pathLst>
          </a:custGeom>
          <a:gradFill>
            <a:gsLst>
              <a:gs pos="100000">
                <a:schemeClr val="accent2"/>
              </a:gs>
              <a:gs pos="0">
                <a:schemeClr val="accent3"/>
              </a:gs>
            </a:gsLst>
            <a:lin ang="4500000" scaled="0"/>
          </a:gradFill>
          <a:ln>
            <a:no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spc="300">
              <a:solidFill>
                <a:schemeClr val="bg1"/>
              </a:solidFill>
              <a:latin typeface="+mj-ea"/>
              <a:ea typeface="+mj-ea"/>
            </a:endParaRPr>
          </a:p>
        </p:txBody>
      </p:sp>
      <p:grpSp>
        <p:nvGrpSpPr>
          <p:cNvPr id="4" name="组合 3"/>
          <p:cNvGrpSpPr/>
          <p:nvPr/>
        </p:nvGrpSpPr>
        <p:grpSpPr>
          <a:xfrm>
            <a:off x="4054207" y="6284582"/>
            <a:ext cx="8137793" cy="573417"/>
            <a:chOff x="3856383" y="5140382"/>
            <a:chExt cx="8504923" cy="1745608"/>
          </a:xfrm>
        </p:grpSpPr>
        <p:sp>
          <p:nvSpPr>
            <p:cNvPr id="5" name="任意多边形: 形状 4"/>
            <p:cNvSpPr/>
            <p:nvPr/>
          </p:nvSpPr>
          <p:spPr>
            <a:xfrm flipH="1">
              <a:off x="3856383" y="5140382"/>
              <a:ext cx="8504923" cy="1733993"/>
            </a:xfrm>
            <a:custGeom>
              <a:avLst/>
              <a:gdLst>
                <a:gd name="connsiteX0" fmla="*/ 0 w 4449161"/>
                <a:gd name="connsiteY0" fmla="*/ 0 h 2169019"/>
                <a:gd name="connsiteX1" fmla="*/ 37954 w 4449161"/>
                <a:gd name="connsiteY1" fmla="*/ 57388 h 2169019"/>
                <a:gd name="connsiteX2" fmla="*/ 4340429 w 4449161"/>
                <a:gd name="connsiteY2" fmla="*/ 2153222 h 2169019"/>
                <a:gd name="connsiteX3" fmla="*/ 4449161 w 4449161"/>
                <a:gd name="connsiteY3" fmla="*/ 2169019 h 2169019"/>
                <a:gd name="connsiteX4" fmla="*/ 0 w 4449161"/>
                <a:gd name="connsiteY4" fmla="*/ 2169019 h 2169019"/>
                <a:gd name="connsiteX5" fmla="*/ 0 w 4449161"/>
                <a:gd name="connsiteY5" fmla="*/ 0 h 216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9161" h="2169019">
                  <a:moveTo>
                    <a:pt x="0" y="0"/>
                  </a:moveTo>
                  <a:lnTo>
                    <a:pt x="37954" y="57388"/>
                  </a:lnTo>
                  <a:cubicBezTo>
                    <a:pt x="752083" y="1055248"/>
                    <a:pt x="2346708" y="1835958"/>
                    <a:pt x="4340429" y="2153222"/>
                  </a:cubicBezTo>
                  <a:lnTo>
                    <a:pt x="4449161" y="2169019"/>
                  </a:lnTo>
                  <a:lnTo>
                    <a:pt x="0" y="2169019"/>
                  </a:lnTo>
                  <a:lnTo>
                    <a:pt x="0" y="0"/>
                  </a:lnTo>
                  <a:close/>
                </a:path>
              </a:pathLst>
            </a:custGeom>
            <a:gradFill flip="none" rotWithShape="1">
              <a:gsLst>
                <a:gs pos="0">
                  <a:schemeClr val="accent1">
                    <a:lumMod val="20000"/>
                    <a:lumOff val="80000"/>
                  </a:schemeClr>
                </a:gs>
                <a:gs pos="100000">
                  <a:schemeClr val="accent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形状 5"/>
            <p:cNvSpPr/>
            <p:nvPr/>
          </p:nvSpPr>
          <p:spPr>
            <a:xfrm flipH="1">
              <a:off x="3980742" y="5228229"/>
              <a:ext cx="8380564" cy="1657761"/>
            </a:xfrm>
            <a:custGeom>
              <a:avLst/>
              <a:gdLst>
                <a:gd name="connsiteX0" fmla="*/ 0 w 4449161"/>
                <a:gd name="connsiteY0" fmla="*/ 0 h 2169019"/>
                <a:gd name="connsiteX1" fmla="*/ 37954 w 4449161"/>
                <a:gd name="connsiteY1" fmla="*/ 57388 h 2169019"/>
                <a:gd name="connsiteX2" fmla="*/ 4340429 w 4449161"/>
                <a:gd name="connsiteY2" fmla="*/ 2153222 h 2169019"/>
                <a:gd name="connsiteX3" fmla="*/ 4449161 w 4449161"/>
                <a:gd name="connsiteY3" fmla="*/ 2169019 h 2169019"/>
                <a:gd name="connsiteX4" fmla="*/ 0 w 4449161"/>
                <a:gd name="connsiteY4" fmla="*/ 2169019 h 2169019"/>
                <a:gd name="connsiteX5" fmla="*/ 0 w 4449161"/>
                <a:gd name="connsiteY5" fmla="*/ 0 h 216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9161" h="2169019">
                  <a:moveTo>
                    <a:pt x="0" y="0"/>
                  </a:moveTo>
                  <a:lnTo>
                    <a:pt x="37954" y="57388"/>
                  </a:lnTo>
                  <a:cubicBezTo>
                    <a:pt x="752083" y="1055248"/>
                    <a:pt x="2346708" y="1835958"/>
                    <a:pt x="4340429" y="2153222"/>
                  </a:cubicBezTo>
                  <a:lnTo>
                    <a:pt x="4449161" y="2169019"/>
                  </a:lnTo>
                  <a:lnTo>
                    <a:pt x="0" y="2169019"/>
                  </a:lnTo>
                  <a:lnTo>
                    <a:pt x="0" y="0"/>
                  </a:lnTo>
                  <a:close/>
                </a:path>
              </a:pathLst>
            </a:custGeom>
            <a:gradFill>
              <a:gsLst>
                <a:gs pos="100000">
                  <a:schemeClr val="accent2"/>
                </a:gs>
                <a:gs pos="0">
                  <a:schemeClr val="accent3"/>
                </a:gs>
              </a:gsLst>
              <a:lin ang="4500000" scaled="0"/>
            </a:gradFill>
            <a:ln>
              <a:no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spc="300">
                <a:solidFill>
                  <a:schemeClr val="bg1"/>
                </a:solidFill>
                <a:latin typeface="+mj-ea"/>
                <a:ea typeface="+mj-ea"/>
              </a:endParaRPr>
            </a:p>
          </p:txBody>
        </p:sp>
      </p:grpSp>
      <p:cxnSp>
        <p:nvCxnSpPr>
          <p:cNvPr id="8" name="直接连接符 7"/>
          <p:cNvCxnSpPr/>
          <p:nvPr/>
        </p:nvCxnSpPr>
        <p:spPr>
          <a:xfrm>
            <a:off x="93041" y="1276625"/>
            <a:ext cx="121920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72751" y="459823"/>
            <a:ext cx="5326378" cy="1200329"/>
          </a:xfrm>
          <a:prstGeom prst="rect">
            <a:avLst/>
          </a:prstGeom>
          <a:noFill/>
          <a:effectLst/>
        </p:spPr>
        <p:txBody>
          <a:bodyPr wrap="square" lIns="91440" tIns="45720" rIns="91440" bIns="45720" rtlCol="0">
            <a:spAutoFit/>
          </a:bodyPr>
          <a:lstStyle>
            <a:defPPr>
              <a:defRPr lang="zh-CN"/>
            </a:defPPr>
            <a:lvl1pPr marR="0" lvl="0" indent="0" fontAlgn="auto">
              <a:lnSpc>
                <a:spcPct val="100000"/>
              </a:lnSpc>
              <a:spcBef>
                <a:spcPts val="0"/>
              </a:spcBef>
              <a:spcAft>
                <a:spcPts val="0"/>
              </a:spcAft>
              <a:buClrTx/>
              <a:buSzTx/>
              <a:buFontTx/>
              <a:buNone/>
              <a:defRPr kumimoji="0" sz="8800" b="0" u="none" strike="noStrike" cap="none" normalizeH="0" baseline="0">
                <a:ln>
                  <a:noFill/>
                </a:ln>
                <a:gradFill>
                  <a:gsLst>
                    <a:gs pos="76000">
                      <a:schemeClr val="accent1"/>
                    </a:gs>
                    <a:gs pos="0">
                      <a:schemeClr val="accent2"/>
                    </a:gs>
                  </a:gsLst>
                  <a:lin ang="5400000" scaled="0"/>
                </a:gradFill>
                <a:effectLst>
                  <a:outerShdw blurRad="127000" dist="63500" dir="2700000" algn="tl" rotWithShape="0">
                    <a:schemeClr val="accent1">
                      <a:alpha val="20000"/>
                    </a:schemeClr>
                  </a:outerShdw>
                </a:effectLst>
                <a:uLnTx/>
                <a:uFillTx/>
                <a:latin typeface="优设标题黑" panose="00000500000000000000" pitchFamily="2" charset="-122"/>
                <a:ea typeface="优设标题黑" panose="00000500000000000000" pitchFamily="2" charset="-122"/>
              </a:defRPr>
            </a:lvl1pPr>
          </a:lstStyle>
          <a:p>
            <a:r>
              <a:rPr lang="zh-CN" altLang="en-US" sz="3600" dirty="0">
                <a:solidFill>
                  <a:schemeClr val="tx1">
                    <a:lumMod val="65000"/>
                    <a:lumOff val="35000"/>
                  </a:schemeClr>
                </a:solidFill>
                <a:latin typeface="黑体" panose="02010609060101010101" charset="-122"/>
                <a:ea typeface="黑体" panose="02010609060101010101" charset="-122"/>
              </a:rPr>
              <a:t>结论</a:t>
            </a:r>
          </a:p>
          <a:p>
            <a:endParaRPr lang="zh-CN" altLang="en-US" sz="3600" dirty="0">
              <a:solidFill>
                <a:schemeClr val="tx1">
                  <a:lumMod val="50000"/>
                  <a:lumOff val="50000"/>
                </a:schemeClr>
              </a:solidFill>
              <a:latin typeface="+mj-ea"/>
              <a:ea typeface="+mj-ea"/>
            </a:endParaRPr>
          </a:p>
        </p:txBody>
      </p:sp>
      <p:sp>
        <p:nvSpPr>
          <p:cNvPr id="2" name="文本框 1"/>
          <p:cNvSpPr txBox="1"/>
          <p:nvPr/>
        </p:nvSpPr>
        <p:spPr>
          <a:xfrm>
            <a:off x="4959626" y="1746072"/>
            <a:ext cx="6768548" cy="4154984"/>
          </a:xfrm>
          <a:prstGeom prst="rect">
            <a:avLst/>
          </a:prstGeom>
          <a:noFill/>
        </p:spPr>
        <p:txBody>
          <a:bodyPr wrap="square" rtlCol="0">
            <a:spAutoFit/>
          </a:bodyPr>
          <a:lstStyle/>
          <a:p>
            <a:r>
              <a:rPr lang="en-US" altLang="zh-CN" sz="2400" dirty="0">
                <a:latin typeface="黑体" panose="02010609060101010101" charset="-122"/>
                <a:ea typeface="黑体" panose="02010609060101010101" charset="-122"/>
                <a:cs typeface="黑体" panose="02010609060101010101" charset="-122"/>
              </a:rPr>
              <a:t>"A glorious book of life" is "the highest form of human emotion that can be attained at present." Part of his excitement in reading Lawrence comes from "how we feel the potential of this literary form being expanded", and Under the Wrath is another way in which he reviews Lawrence, full of literary form expansion. It is the creative process of a critic, mixed with the urgent desire to be a creator, or to cure art with the elixir of art.</a:t>
            </a:r>
            <a:endParaRPr lang="en-US" altLang="zh-CN" sz="2400" dirty="0">
              <a:latin typeface="黑体" panose="02010609060101010101" charset="-122"/>
              <a:ea typeface="黑体" panose="02010609060101010101" charset="-122"/>
              <a:cs typeface="黑体" panose="02010609060101010101" charset="-122"/>
            </a:endParaRPr>
          </a:p>
        </p:txBody>
      </p:sp>
      <p:pic>
        <p:nvPicPr>
          <p:cNvPr id="1026" name="Picture 2" descr="“把命运抛给”一个女人_文化频道_凤凰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268" y="1802679"/>
            <a:ext cx="4354209" cy="42931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p:cNvSpPr/>
          <p:nvPr/>
        </p:nvSpPr>
        <p:spPr>
          <a:xfrm rot="15593933">
            <a:off x="5397151" y="1792152"/>
            <a:ext cx="6841333" cy="3445164"/>
          </a:xfrm>
          <a:custGeom>
            <a:avLst/>
            <a:gdLst>
              <a:gd name="connsiteX0" fmla="*/ 6841333 w 6841333"/>
              <a:gd name="connsiteY0" fmla="*/ 2561241 h 3445164"/>
              <a:gd name="connsiteX1" fmla="*/ 6683864 w 6841333"/>
              <a:gd name="connsiteY1" fmla="*/ 3445164 h 3445164"/>
              <a:gd name="connsiteX2" fmla="*/ 6629085 w 6841333"/>
              <a:gd name="connsiteY2" fmla="*/ 3296523 h 3445164"/>
              <a:gd name="connsiteX3" fmla="*/ 2854583 w 6841333"/>
              <a:gd name="connsiteY3" fmla="*/ 619291 h 3445164"/>
              <a:gd name="connsiteX4" fmla="*/ 106794 w 6841333"/>
              <a:gd name="connsiteY4" fmla="*/ 1751249 h 3445164"/>
              <a:gd name="connsiteX5" fmla="*/ 0 w 6841333"/>
              <a:gd name="connsiteY5" fmla="*/ 1861586 h 3445164"/>
              <a:gd name="connsiteX6" fmla="*/ 73510 w 6841333"/>
              <a:gd name="connsiteY6" fmla="*/ 1448948 h 3445164"/>
              <a:gd name="connsiteX7" fmla="*/ 271688 w 6841333"/>
              <a:gd name="connsiteY7" fmla="*/ 1228511 h 3445164"/>
              <a:gd name="connsiteX8" fmla="*/ 3115844 w 6841333"/>
              <a:gd name="connsiteY8" fmla="*/ 0 h 3445164"/>
              <a:gd name="connsiteX9" fmla="*/ 6808294 w 6841333"/>
              <a:gd name="connsiteY9" fmla="*/ 2483053 h 3445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1333" h="3445164">
                <a:moveTo>
                  <a:pt x="6841333" y="2561241"/>
                </a:moveTo>
                <a:lnTo>
                  <a:pt x="6683864" y="3445164"/>
                </a:lnTo>
                <a:lnTo>
                  <a:pt x="6629085" y="3296523"/>
                </a:lnTo>
                <a:cubicBezTo>
                  <a:pt x="6007083" y="1723173"/>
                  <a:pt x="4551023" y="619291"/>
                  <a:pt x="2854583" y="619291"/>
                </a:cubicBezTo>
                <a:cubicBezTo>
                  <a:pt x="1797083" y="619291"/>
                  <a:pt x="833480" y="1047698"/>
                  <a:pt x="106794" y="1751249"/>
                </a:cubicBezTo>
                <a:lnTo>
                  <a:pt x="0" y="1861586"/>
                </a:lnTo>
                <a:lnTo>
                  <a:pt x="73510" y="1448948"/>
                </a:lnTo>
                <a:lnTo>
                  <a:pt x="271688" y="1228511"/>
                </a:lnTo>
                <a:cubicBezTo>
                  <a:pt x="1008518" y="467801"/>
                  <a:pt x="2011154" y="0"/>
                  <a:pt x="3115844" y="0"/>
                </a:cubicBezTo>
                <a:cubicBezTo>
                  <a:pt x="4741599" y="0"/>
                  <a:pt x="6146588" y="1013808"/>
                  <a:pt x="6808294" y="2483053"/>
                </a:cubicBezTo>
                <a:close/>
              </a:path>
            </a:pathLst>
          </a:custGeom>
          <a:gradFill>
            <a:gsLst>
              <a:gs pos="100000">
                <a:schemeClr val="accent2"/>
              </a:gs>
              <a:gs pos="0">
                <a:schemeClr val="accent3"/>
              </a:gs>
            </a:gsLst>
            <a:lin ang="4500000" scaled="0"/>
          </a:gradFill>
          <a:ln>
            <a:no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spc="300">
              <a:solidFill>
                <a:schemeClr val="bg1"/>
              </a:solidFill>
              <a:latin typeface="+mj-ea"/>
              <a:ea typeface="+mj-ea"/>
              <a:sym typeface="+mn-ea"/>
            </a:endParaRPr>
          </a:p>
        </p:txBody>
      </p:sp>
      <p:sp>
        <p:nvSpPr>
          <p:cNvPr id="5" name="任意多边形: 形状 4"/>
          <p:cNvSpPr/>
          <p:nvPr/>
        </p:nvSpPr>
        <p:spPr>
          <a:xfrm>
            <a:off x="7398446" y="0"/>
            <a:ext cx="4793554" cy="6858000"/>
          </a:xfrm>
          <a:custGeom>
            <a:avLst/>
            <a:gdLst>
              <a:gd name="connsiteX0" fmla="*/ 1788284 w 4793554"/>
              <a:gd name="connsiteY0" fmla="*/ 0 h 6858000"/>
              <a:gd name="connsiteX1" fmla="*/ 4793554 w 4793554"/>
              <a:gd name="connsiteY1" fmla="*/ 0 h 6858000"/>
              <a:gd name="connsiteX2" fmla="*/ 4793554 w 4793554"/>
              <a:gd name="connsiteY2" fmla="*/ 6858000 h 6858000"/>
              <a:gd name="connsiteX3" fmla="*/ 1909253 w 4793554"/>
              <a:gd name="connsiteY3" fmla="*/ 6858000 h 6858000"/>
              <a:gd name="connsiteX4" fmla="*/ 1853618 w 4793554"/>
              <a:gd name="connsiteY4" fmla="*/ 6822865 h 6858000"/>
              <a:gd name="connsiteX5" fmla="*/ 0 w 4793554"/>
              <a:gd name="connsiteY5" fmla="*/ 3388548 h 6858000"/>
              <a:gd name="connsiteX6" fmla="*/ 1688784 w 4793554"/>
              <a:gd name="connsiteY6" fmla="*/ 697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93554" h="6858000">
                <a:moveTo>
                  <a:pt x="1788284" y="0"/>
                </a:moveTo>
                <a:lnTo>
                  <a:pt x="4793554" y="0"/>
                </a:lnTo>
                <a:lnTo>
                  <a:pt x="4793554" y="6858000"/>
                </a:lnTo>
                <a:lnTo>
                  <a:pt x="1909253" y="6858000"/>
                </a:lnTo>
                <a:lnTo>
                  <a:pt x="1853618" y="6822865"/>
                </a:lnTo>
                <a:cubicBezTo>
                  <a:pt x="735278" y="6078581"/>
                  <a:pt x="0" y="4818153"/>
                  <a:pt x="0" y="3388548"/>
                </a:cubicBezTo>
                <a:cubicBezTo>
                  <a:pt x="0" y="2030424"/>
                  <a:pt x="663588" y="824981"/>
                  <a:pt x="1688784" y="69702"/>
                </a:cubicBezTo>
                <a:close/>
              </a:path>
            </a:pathLst>
          </a:custGeom>
          <a:blipFill>
            <a:blip r:embed="rId2">
              <a:extLst/>
            </a:blip>
            <a:stretch>
              <a:fillRect/>
            </a:stretch>
          </a:blip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45" name="组合 144"/>
          <p:cNvGrpSpPr/>
          <p:nvPr/>
        </p:nvGrpSpPr>
        <p:grpSpPr>
          <a:xfrm rot="10800000">
            <a:off x="7078" y="6570195"/>
            <a:ext cx="2057159" cy="575610"/>
            <a:chOff x="-248963" y="4991062"/>
            <a:chExt cx="1711372" cy="478856"/>
          </a:xfrm>
          <a:gradFill flip="none" rotWithShape="1">
            <a:gsLst>
              <a:gs pos="0">
                <a:schemeClr val="accent1">
                  <a:alpha val="58000"/>
                </a:schemeClr>
              </a:gs>
              <a:gs pos="100000">
                <a:schemeClr val="accent2">
                  <a:alpha val="25000"/>
                </a:schemeClr>
              </a:gs>
            </a:gsLst>
            <a:lin ang="2700000" scaled="1"/>
            <a:tileRect/>
          </a:gradFill>
        </p:grpSpPr>
        <p:grpSp>
          <p:nvGrpSpPr>
            <p:cNvPr id="146" name="组合 145"/>
            <p:cNvGrpSpPr/>
            <p:nvPr/>
          </p:nvGrpSpPr>
          <p:grpSpPr>
            <a:xfrm>
              <a:off x="-248963" y="4991062"/>
              <a:ext cx="818862" cy="478856"/>
              <a:chOff x="279133" y="4991062"/>
              <a:chExt cx="818862" cy="478856"/>
            </a:xfrm>
            <a:grpFill/>
          </p:grpSpPr>
          <p:grpSp>
            <p:nvGrpSpPr>
              <p:cNvPr id="184" name="组合 183"/>
              <p:cNvGrpSpPr/>
              <p:nvPr/>
            </p:nvGrpSpPr>
            <p:grpSpPr>
              <a:xfrm>
                <a:off x="279133" y="4991062"/>
                <a:ext cx="818862" cy="45719"/>
                <a:chOff x="279133" y="4991062"/>
                <a:chExt cx="818862" cy="45719"/>
              </a:xfrm>
              <a:grpFill/>
            </p:grpSpPr>
            <p:sp>
              <p:nvSpPr>
                <p:cNvPr id="212" name="椭圆 211"/>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213" name="椭圆 212"/>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214" name="椭圆 213"/>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215" name="椭圆 214"/>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216" name="椭圆 215"/>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217" name="椭圆 216"/>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218" name="椭圆 217"/>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219" name="椭圆 218"/>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grpSp>
          <p:grpSp>
            <p:nvGrpSpPr>
              <p:cNvPr id="185" name="组合 184"/>
              <p:cNvGrpSpPr/>
              <p:nvPr/>
            </p:nvGrpSpPr>
            <p:grpSpPr>
              <a:xfrm>
                <a:off x="279133" y="5135441"/>
                <a:ext cx="818862" cy="45719"/>
                <a:chOff x="279133" y="4991062"/>
                <a:chExt cx="818862" cy="45719"/>
              </a:xfrm>
              <a:grpFill/>
            </p:grpSpPr>
            <p:sp>
              <p:nvSpPr>
                <p:cNvPr id="204" name="椭圆 203"/>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205" name="椭圆 204"/>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206" name="椭圆 205"/>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207" name="椭圆 206"/>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208" name="椭圆 207"/>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209" name="椭圆 208"/>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210" name="椭圆 209"/>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211" name="椭圆 210"/>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grpSp>
          <p:grpSp>
            <p:nvGrpSpPr>
              <p:cNvPr id="186" name="组合 185"/>
              <p:cNvGrpSpPr/>
              <p:nvPr/>
            </p:nvGrpSpPr>
            <p:grpSpPr>
              <a:xfrm>
                <a:off x="279133" y="5279820"/>
                <a:ext cx="818862" cy="45719"/>
                <a:chOff x="279133" y="4991062"/>
                <a:chExt cx="818862" cy="45719"/>
              </a:xfrm>
              <a:grpFill/>
            </p:grpSpPr>
            <p:sp>
              <p:nvSpPr>
                <p:cNvPr id="196" name="椭圆 195"/>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97" name="椭圆 196"/>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98" name="椭圆 197"/>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99" name="椭圆 198"/>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200" name="椭圆 199"/>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201" name="椭圆 200"/>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202" name="椭圆 201"/>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203" name="椭圆 202"/>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grpSp>
          <p:grpSp>
            <p:nvGrpSpPr>
              <p:cNvPr id="187" name="组合 186"/>
              <p:cNvGrpSpPr/>
              <p:nvPr/>
            </p:nvGrpSpPr>
            <p:grpSpPr>
              <a:xfrm>
                <a:off x="279133" y="5424199"/>
                <a:ext cx="818862" cy="45719"/>
                <a:chOff x="279133" y="4991062"/>
                <a:chExt cx="818862" cy="45719"/>
              </a:xfrm>
              <a:grpFill/>
            </p:grpSpPr>
            <p:sp>
              <p:nvSpPr>
                <p:cNvPr id="188" name="椭圆 187"/>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89" name="椭圆 188"/>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90" name="椭圆 189"/>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91" name="椭圆 190"/>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92" name="椭圆 191"/>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93" name="椭圆 192"/>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94" name="椭圆 193"/>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95" name="椭圆 194"/>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grpSp>
        </p:grpSp>
        <p:grpSp>
          <p:nvGrpSpPr>
            <p:cNvPr id="147" name="组合 146"/>
            <p:cNvGrpSpPr/>
            <p:nvPr/>
          </p:nvGrpSpPr>
          <p:grpSpPr>
            <a:xfrm>
              <a:off x="643547" y="4991062"/>
              <a:ext cx="818862" cy="478856"/>
              <a:chOff x="279133" y="4991062"/>
              <a:chExt cx="818862" cy="478856"/>
            </a:xfrm>
            <a:grpFill/>
          </p:grpSpPr>
          <p:grpSp>
            <p:nvGrpSpPr>
              <p:cNvPr id="148" name="组合 147"/>
              <p:cNvGrpSpPr/>
              <p:nvPr/>
            </p:nvGrpSpPr>
            <p:grpSpPr>
              <a:xfrm>
                <a:off x="279133" y="4991062"/>
                <a:ext cx="818862" cy="45719"/>
                <a:chOff x="279133" y="4991062"/>
                <a:chExt cx="818862" cy="45719"/>
              </a:xfrm>
              <a:grpFill/>
            </p:grpSpPr>
            <p:sp>
              <p:nvSpPr>
                <p:cNvPr id="176" name="椭圆 175"/>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77" name="椭圆 176"/>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78" name="椭圆 177"/>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79" name="椭圆 178"/>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80" name="椭圆 179"/>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81" name="椭圆 180"/>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82" name="椭圆 181"/>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83" name="椭圆 182"/>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grpSp>
          <p:grpSp>
            <p:nvGrpSpPr>
              <p:cNvPr id="149" name="组合 148"/>
              <p:cNvGrpSpPr/>
              <p:nvPr/>
            </p:nvGrpSpPr>
            <p:grpSpPr>
              <a:xfrm>
                <a:off x="279133" y="5135441"/>
                <a:ext cx="818862" cy="45719"/>
                <a:chOff x="279133" y="4991062"/>
                <a:chExt cx="818862" cy="45719"/>
              </a:xfrm>
              <a:grpFill/>
            </p:grpSpPr>
            <p:sp>
              <p:nvSpPr>
                <p:cNvPr id="168" name="椭圆 167"/>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69" name="椭圆 168"/>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70" name="椭圆 169"/>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71" name="椭圆 170"/>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72" name="椭圆 171"/>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73" name="椭圆 172"/>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74" name="椭圆 173"/>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75" name="椭圆 174"/>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grpSp>
          <p:grpSp>
            <p:nvGrpSpPr>
              <p:cNvPr id="150" name="组合 149"/>
              <p:cNvGrpSpPr/>
              <p:nvPr/>
            </p:nvGrpSpPr>
            <p:grpSpPr>
              <a:xfrm>
                <a:off x="279133" y="5279820"/>
                <a:ext cx="818862" cy="45719"/>
                <a:chOff x="279133" y="4991062"/>
                <a:chExt cx="818862" cy="45719"/>
              </a:xfrm>
              <a:grpFill/>
            </p:grpSpPr>
            <p:sp>
              <p:nvSpPr>
                <p:cNvPr id="160" name="椭圆 159"/>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61" name="椭圆 160"/>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62" name="椭圆 161"/>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63" name="椭圆 162"/>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64" name="椭圆 163"/>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65" name="椭圆 164"/>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66" name="椭圆 165"/>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67" name="椭圆 166"/>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grpSp>
          <p:grpSp>
            <p:nvGrpSpPr>
              <p:cNvPr id="151" name="组合 150"/>
              <p:cNvGrpSpPr/>
              <p:nvPr/>
            </p:nvGrpSpPr>
            <p:grpSpPr>
              <a:xfrm>
                <a:off x="279133" y="5424199"/>
                <a:ext cx="818862" cy="45719"/>
                <a:chOff x="279133" y="4991062"/>
                <a:chExt cx="818862" cy="45719"/>
              </a:xfrm>
              <a:grpFill/>
            </p:grpSpPr>
            <p:sp>
              <p:nvSpPr>
                <p:cNvPr id="152" name="椭圆 151"/>
                <p:cNvSpPr/>
                <p:nvPr/>
              </p:nvSpPr>
              <p:spPr>
                <a:xfrm>
                  <a:off x="279133"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53" name="椭圆 152"/>
                <p:cNvSpPr/>
                <p:nvPr/>
              </p:nvSpPr>
              <p:spPr>
                <a:xfrm>
                  <a:off x="389582"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54" name="椭圆 153"/>
                <p:cNvSpPr/>
                <p:nvPr/>
              </p:nvSpPr>
              <p:spPr>
                <a:xfrm>
                  <a:off x="500031"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55" name="椭圆 154"/>
                <p:cNvSpPr/>
                <p:nvPr/>
              </p:nvSpPr>
              <p:spPr>
                <a:xfrm>
                  <a:off x="610480"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56" name="椭圆 155"/>
                <p:cNvSpPr/>
                <p:nvPr/>
              </p:nvSpPr>
              <p:spPr>
                <a:xfrm>
                  <a:off x="720929"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57" name="椭圆 156"/>
                <p:cNvSpPr/>
                <p:nvPr/>
              </p:nvSpPr>
              <p:spPr>
                <a:xfrm>
                  <a:off x="831378"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58" name="椭圆 157"/>
                <p:cNvSpPr/>
                <p:nvPr/>
              </p:nvSpPr>
              <p:spPr>
                <a:xfrm>
                  <a:off x="941827"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sp>
              <p:nvSpPr>
                <p:cNvPr id="159" name="椭圆 158"/>
                <p:cNvSpPr/>
                <p:nvPr/>
              </p:nvSpPr>
              <p:spPr>
                <a:xfrm>
                  <a:off x="1052276" y="49910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黑体 CN Regular"/>
                    <a:cs typeface="+mn-cs"/>
                  </a:endParaRPr>
                </a:p>
              </p:txBody>
            </p:sp>
          </p:grpSp>
        </p:grpSp>
      </p:grpSp>
      <p:sp>
        <p:nvSpPr>
          <p:cNvPr id="55" name="文本框 54"/>
          <p:cNvSpPr txBox="1"/>
          <p:nvPr/>
        </p:nvSpPr>
        <p:spPr>
          <a:xfrm>
            <a:off x="1533175" y="2408315"/>
            <a:ext cx="6449575" cy="1200329"/>
          </a:xfrm>
          <a:prstGeom prst="rect">
            <a:avLst/>
          </a:prstGeom>
          <a:noFill/>
          <a:effectLst/>
        </p:spPr>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0" u="none" strike="noStrike" kern="1200" cap="none" normalizeH="0" baseline="0" noProof="0" dirty="0" smtClean="0">
                <a:ln>
                  <a:noFill/>
                </a:ln>
                <a:gradFill>
                  <a:gsLst>
                    <a:gs pos="76000">
                      <a:schemeClr val="accent1"/>
                    </a:gs>
                    <a:gs pos="0">
                      <a:schemeClr val="accent2"/>
                    </a:gs>
                  </a:gsLst>
                  <a:lin ang="5400000" scaled="0"/>
                </a:gradFill>
                <a:effectLst>
                  <a:outerShdw blurRad="127000" dist="63500" dir="2700000" algn="tl" rotWithShape="0">
                    <a:schemeClr val="accent1">
                      <a:alpha val="20000"/>
                    </a:schemeClr>
                  </a:outerShdw>
                </a:effectLst>
                <a:uLnTx/>
                <a:uFillTx/>
                <a:latin typeface="+mj-ea"/>
                <a:ea typeface="+mj-ea"/>
              </a:rPr>
              <a:t>Thanks</a:t>
            </a:r>
            <a:endParaRPr kumimoji="0" lang="zh-CN" altLang="en-US" sz="7200" b="0" u="none" strike="noStrike" kern="1200" cap="none" normalizeH="0" baseline="0" noProof="0" dirty="0">
              <a:ln>
                <a:noFill/>
              </a:ln>
              <a:gradFill>
                <a:gsLst>
                  <a:gs pos="76000">
                    <a:schemeClr val="accent1"/>
                  </a:gs>
                  <a:gs pos="0">
                    <a:schemeClr val="accent2"/>
                  </a:gs>
                </a:gsLst>
                <a:lin ang="5400000" scaled="0"/>
              </a:gradFill>
              <a:effectLst>
                <a:outerShdw blurRad="127000" dist="63500" dir="2700000" algn="tl" rotWithShape="0">
                  <a:schemeClr val="accent1">
                    <a:alpha val="20000"/>
                  </a:schemeClr>
                </a:outerShdw>
              </a:effectLst>
              <a:uLnTx/>
              <a:uFillTx/>
              <a:latin typeface="+mj-ea"/>
              <a:ea typeface="+mj-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任意多边形: 形状 44"/>
          <p:cNvSpPr/>
          <p:nvPr/>
        </p:nvSpPr>
        <p:spPr>
          <a:xfrm>
            <a:off x="0" y="0"/>
            <a:ext cx="12192000" cy="2604053"/>
          </a:xfrm>
          <a:custGeom>
            <a:avLst/>
            <a:gdLst>
              <a:gd name="connsiteX0" fmla="*/ 0 w 12192000"/>
              <a:gd name="connsiteY0" fmla="*/ 0 h 2604053"/>
              <a:gd name="connsiteX1" fmla="*/ 12192000 w 12192000"/>
              <a:gd name="connsiteY1" fmla="*/ 0 h 2604053"/>
              <a:gd name="connsiteX2" fmla="*/ 12192000 w 12192000"/>
              <a:gd name="connsiteY2" fmla="*/ 1137420 h 2604053"/>
              <a:gd name="connsiteX3" fmla="*/ 12183089 w 12192000"/>
              <a:gd name="connsiteY3" fmla="*/ 1146448 h 2604053"/>
              <a:gd name="connsiteX4" fmla="*/ 6096000 w 12192000"/>
              <a:gd name="connsiteY4" fmla="*/ 2604053 h 2604053"/>
              <a:gd name="connsiteX5" fmla="*/ 8911 w 12192000"/>
              <a:gd name="connsiteY5" fmla="*/ 1146448 h 2604053"/>
              <a:gd name="connsiteX6" fmla="*/ 0 w 12192000"/>
              <a:gd name="connsiteY6" fmla="*/ 1137420 h 260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604053">
                <a:moveTo>
                  <a:pt x="0" y="0"/>
                </a:moveTo>
                <a:lnTo>
                  <a:pt x="12192000" y="0"/>
                </a:lnTo>
                <a:lnTo>
                  <a:pt x="12192000" y="1137420"/>
                </a:lnTo>
                <a:lnTo>
                  <a:pt x="12183089" y="1146448"/>
                </a:lnTo>
                <a:cubicBezTo>
                  <a:pt x="11274553" y="1997026"/>
                  <a:pt x="8892077" y="2604053"/>
                  <a:pt x="6096000" y="2604053"/>
                </a:cubicBezTo>
                <a:cubicBezTo>
                  <a:pt x="3299924" y="2604053"/>
                  <a:pt x="917448" y="1997026"/>
                  <a:pt x="8911" y="1146448"/>
                </a:cubicBezTo>
                <a:lnTo>
                  <a:pt x="0" y="1137420"/>
                </a:lnTo>
                <a:close/>
              </a:path>
            </a:pathLst>
          </a:custGeom>
          <a:gradFill>
            <a:gsLst>
              <a:gs pos="100000">
                <a:schemeClr val="accent2"/>
              </a:gs>
              <a:gs pos="0">
                <a:schemeClr val="accent3"/>
              </a:gs>
            </a:gsLst>
            <a:lin ang="4500000" scaled="0"/>
          </a:gradFill>
          <a:ln>
            <a:no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spc="300">
              <a:solidFill>
                <a:schemeClr val="bg1"/>
              </a:solidFill>
              <a:latin typeface="+mj-ea"/>
              <a:ea typeface="+mj-ea"/>
            </a:endParaRPr>
          </a:p>
        </p:txBody>
      </p:sp>
      <p:grpSp>
        <p:nvGrpSpPr>
          <p:cNvPr id="43" name="组合 42"/>
          <p:cNvGrpSpPr/>
          <p:nvPr/>
        </p:nvGrpSpPr>
        <p:grpSpPr>
          <a:xfrm>
            <a:off x="3359426" y="187748"/>
            <a:ext cx="4923271" cy="2019567"/>
            <a:chOff x="3591619" y="490883"/>
            <a:chExt cx="4923271" cy="2019567"/>
          </a:xfrm>
        </p:grpSpPr>
        <p:sp>
          <p:nvSpPr>
            <p:cNvPr id="41" name="文本框 40"/>
            <p:cNvSpPr txBox="1"/>
            <p:nvPr/>
          </p:nvSpPr>
          <p:spPr>
            <a:xfrm>
              <a:off x="3923721" y="490883"/>
              <a:ext cx="4212594" cy="1446550"/>
            </a:xfrm>
            <a:prstGeom prst="rect">
              <a:avLst/>
            </a:prstGeom>
            <a:noFill/>
            <a:effectLst/>
          </p:spPr>
          <p:txBody>
            <a:bodyPr wrap="square" lIns="91440" tIns="45720" rIns="9144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800" b="0" u="none" strike="noStrike" kern="1200" cap="none" normalizeH="0" baseline="0" noProof="0" dirty="0">
                  <a:ln>
                    <a:noFill/>
                  </a:ln>
                  <a:solidFill>
                    <a:schemeClr val="bg1"/>
                  </a:solidFill>
                  <a:effectLst>
                    <a:outerShdw blurRad="127000" dist="63500" dir="2700000" algn="tl" rotWithShape="0">
                      <a:schemeClr val="accent1">
                        <a:alpha val="20000"/>
                      </a:schemeClr>
                    </a:outerShdw>
                  </a:effectLst>
                  <a:uLnTx/>
                  <a:uFillTx/>
                  <a:latin typeface="+mj-ea"/>
                  <a:ea typeface="+mj-ea"/>
                </a:rPr>
                <a:t>目录</a:t>
              </a:r>
            </a:p>
          </p:txBody>
        </p:sp>
        <p:sp>
          <p:nvSpPr>
            <p:cNvPr id="42" name="文本框 41"/>
            <p:cNvSpPr txBox="1"/>
            <p:nvPr/>
          </p:nvSpPr>
          <p:spPr>
            <a:xfrm>
              <a:off x="3591619" y="1925675"/>
              <a:ext cx="4923271" cy="584775"/>
            </a:xfrm>
            <a:prstGeom prst="rect">
              <a:avLst/>
            </a:prstGeom>
            <a:noFill/>
          </p:spPr>
          <p:txBody>
            <a:bodyPr wrap="square" rtlCol="0">
              <a:spAutoFit/>
            </a:bodyPr>
            <a:lstStyle/>
            <a:p>
              <a:pPr algn="ctr">
                <a:defRPr/>
              </a:pPr>
              <a:r>
                <a:rPr lang="en-US" altLang="zh-CN" sz="3200" dirty="0">
                  <a:solidFill>
                    <a:schemeClr val="bg1"/>
                  </a:solidFill>
                  <a:ea typeface="思源宋体 CN Medium" panose="02020500000000000000" pitchFamily="18" charset="-122"/>
                </a:rPr>
                <a:t>CONTENTS</a:t>
              </a:r>
              <a:endParaRPr lang="zh-CN" altLang="en-US" sz="3200" dirty="0">
                <a:solidFill>
                  <a:schemeClr val="bg1"/>
                </a:solidFill>
                <a:ea typeface="思源宋体 CN Medium" panose="02020500000000000000" pitchFamily="18" charset="-122"/>
              </a:endParaRPr>
            </a:p>
          </p:txBody>
        </p:sp>
      </p:grpSp>
      <p:grpSp>
        <p:nvGrpSpPr>
          <p:cNvPr id="7" name="组合 6"/>
          <p:cNvGrpSpPr/>
          <p:nvPr/>
        </p:nvGrpSpPr>
        <p:grpSpPr>
          <a:xfrm>
            <a:off x="1373121" y="2762250"/>
            <a:ext cx="2995294" cy="439420"/>
            <a:chOff x="1057897" y="3204217"/>
            <a:chExt cx="4203960" cy="616733"/>
          </a:xfrm>
        </p:grpSpPr>
        <p:sp>
          <p:nvSpPr>
            <p:cNvPr id="5" name="椭圆 4"/>
            <p:cNvSpPr/>
            <p:nvPr/>
          </p:nvSpPr>
          <p:spPr>
            <a:xfrm>
              <a:off x="1124742" y="3204217"/>
              <a:ext cx="616735" cy="616733"/>
            </a:xfrm>
            <a:prstGeom prst="ellipse">
              <a:avLst/>
            </a:prstGeom>
            <a:gradFill flip="none" rotWithShape="1">
              <a:gsLst>
                <a:gs pos="68000">
                  <a:schemeClr val="bg1">
                    <a:alpha val="0"/>
                  </a:schemeClr>
                </a:gs>
                <a:gs pos="100000">
                  <a:schemeClr val="accent2">
                    <a:alpha val="30000"/>
                  </a:schemeClr>
                </a:gs>
              </a:gsLst>
              <a:path path="shape">
                <a:fillToRect l="50000" t="50000" r="50000" b="50000"/>
              </a:path>
              <a:tileRect/>
            </a:gradFill>
            <a:ln>
              <a:gradFill>
                <a:gsLst>
                  <a:gs pos="59000">
                    <a:schemeClr val="accent2"/>
                  </a:gs>
                  <a:gs pos="89000">
                    <a:schemeClr val="accent2">
                      <a:alpha val="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角 1"/>
            <p:cNvSpPr/>
            <p:nvPr/>
          </p:nvSpPr>
          <p:spPr>
            <a:xfrm>
              <a:off x="1857335" y="3230954"/>
              <a:ext cx="3404522" cy="480374"/>
            </a:xfrm>
            <a:prstGeom prst="roundRect">
              <a:avLst>
                <a:gd name="adj" fmla="val 50000"/>
              </a:avLst>
            </a:prstGeom>
            <a:solidFill>
              <a:schemeClr val="bg1"/>
            </a:solid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964284" y="3204217"/>
              <a:ext cx="2733421" cy="414423"/>
            </a:xfrm>
            <a:prstGeom prst="rect">
              <a:avLst/>
            </a:prstGeom>
            <a:noFill/>
            <a:effectLst/>
          </p:spPr>
          <p:txBody>
            <a:bodyPr wrap="square" lIns="91440" tIns="45720" rIns="91440" bIns="45720" rtlCol="0">
              <a:noAutofit/>
            </a:bodyPr>
            <a:lstStyle>
              <a:defPPr>
                <a:defRPr lang="zh-CN"/>
              </a:defPPr>
              <a:lvl1pPr marR="0" lvl="0" indent="0" fontAlgn="auto">
                <a:lnSpc>
                  <a:spcPct val="100000"/>
                </a:lnSpc>
                <a:spcBef>
                  <a:spcPts val="0"/>
                </a:spcBef>
                <a:spcAft>
                  <a:spcPts val="0"/>
                </a:spcAft>
                <a:buClrTx/>
                <a:buSzTx/>
                <a:buFontTx/>
                <a:buNone/>
                <a:defRPr kumimoji="0" sz="8800" b="0" u="none" strike="noStrike" cap="none" normalizeH="0" baseline="0">
                  <a:ln>
                    <a:noFill/>
                  </a:ln>
                  <a:gradFill>
                    <a:gsLst>
                      <a:gs pos="76000">
                        <a:schemeClr val="accent1"/>
                      </a:gs>
                      <a:gs pos="0">
                        <a:schemeClr val="accent2"/>
                      </a:gs>
                    </a:gsLst>
                    <a:lin ang="5400000" scaled="0"/>
                  </a:gradFill>
                  <a:effectLst>
                    <a:outerShdw blurRad="127000" dist="63500" dir="2700000" algn="tl" rotWithShape="0">
                      <a:schemeClr val="accent1">
                        <a:alpha val="20000"/>
                      </a:schemeClr>
                    </a:outerShdw>
                  </a:effectLst>
                  <a:uLnTx/>
                  <a:uFillTx/>
                  <a:latin typeface="优设标题黑" panose="00000500000000000000" pitchFamily="2" charset="-122"/>
                  <a:ea typeface="优设标题黑" panose="00000500000000000000" pitchFamily="2" charset="-122"/>
                </a:defRPr>
              </a:lvl1pPr>
            </a:lstStyle>
            <a:p>
              <a:pPr algn="ctr"/>
              <a:r>
                <a:rPr lang="en-US" altLang="zh-CN" sz="1600" dirty="0" smtClean="0">
                  <a:solidFill>
                    <a:schemeClr val="tx1">
                      <a:lumMod val="65000"/>
                      <a:lumOff val="35000"/>
                    </a:schemeClr>
                  </a:solidFill>
                  <a:latin typeface="黑体" panose="02010609060101010101" charset="-122"/>
                  <a:ea typeface="黑体" panose="02010609060101010101" charset="-122"/>
                  <a:sym typeface="+mn-ea"/>
                </a:rPr>
                <a:t>Introduction</a:t>
              </a:r>
              <a:endParaRPr lang="zh-CN" altLang="en-US" sz="1600" dirty="0">
                <a:latin typeface="+mj-ea"/>
                <a:ea typeface="+mj-ea"/>
              </a:endParaRPr>
            </a:p>
          </p:txBody>
        </p:sp>
        <p:sp>
          <p:nvSpPr>
            <p:cNvPr id="4" name="文本框 3"/>
            <p:cNvSpPr txBox="1"/>
            <p:nvPr/>
          </p:nvSpPr>
          <p:spPr>
            <a:xfrm>
              <a:off x="1057897" y="3230953"/>
              <a:ext cx="799439" cy="452746"/>
            </a:xfrm>
            <a:prstGeom prst="rect">
              <a:avLst/>
            </a:prstGeom>
            <a:noFill/>
            <a:effectLst/>
          </p:spPr>
          <p:txBody>
            <a:bodyPr wrap="square" lIns="91440" tIns="45720" rIns="91440" bIns="45720" rtlCol="0">
              <a:noAutofit/>
            </a:bodyPr>
            <a:lstStyle>
              <a:defPPr>
                <a:defRPr lang="zh-CN"/>
              </a:defPPr>
              <a:lvl1pPr marR="0" lvl="0" indent="0" algn="ctr" fontAlgn="auto">
                <a:lnSpc>
                  <a:spcPct val="100000"/>
                </a:lnSpc>
                <a:spcBef>
                  <a:spcPts val="0"/>
                </a:spcBef>
                <a:spcAft>
                  <a:spcPts val="0"/>
                </a:spcAft>
                <a:buClrTx/>
                <a:buSzTx/>
                <a:buFontTx/>
                <a:buNone/>
                <a:defRPr kumimoji="0" sz="4400" b="0" u="none" strike="noStrike" cap="none" normalizeH="0" baseline="0">
                  <a:ln>
                    <a:noFill/>
                  </a:ln>
                  <a:gradFill>
                    <a:gsLst>
                      <a:gs pos="76000">
                        <a:schemeClr val="accent1"/>
                      </a:gs>
                      <a:gs pos="0">
                        <a:schemeClr val="accent2"/>
                      </a:gs>
                    </a:gsLst>
                    <a:lin ang="5400000" scaled="0"/>
                  </a:gradFill>
                  <a:effectLst>
                    <a:outerShdw blurRad="127000" dist="63500" dir="2700000" algn="tl" rotWithShape="0">
                      <a:schemeClr val="accent1">
                        <a:alpha val="20000"/>
                      </a:schemeClr>
                    </a:outerShdw>
                  </a:effectLst>
                  <a:uLnTx/>
                  <a:uFillTx/>
                  <a:latin typeface="优设标题黑" panose="00000500000000000000" pitchFamily="2" charset="-122"/>
                  <a:ea typeface="优设标题黑" panose="00000500000000000000" pitchFamily="2" charset="-122"/>
                </a:defRPr>
              </a:lvl1pPr>
            </a:lstStyle>
            <a:p>
              <a:r>
                <a:rPr lang="en-US" altLang="zh-CN" sz="1800" dirty="0">
                  <a:solidFill>
                    <a:schemeClr val="accent2"/>
                  </a:solidFill>
                  <a:latin typeface="+mj-lt"/>
                  <a:ea typeface="思源宋体 CN Medium" panose="02020500000000000000" pitchFamily="18" charset="-122"/>
                </a:rPr>
                <a:t>01</a:t>
              </a:r>
            </a:p>
          </p:txBody>
        </p:sp>
      </p:grpSp>
      <p:grpSp>
        <p:nvGrpSpPr>
          <p:cNvPr id="111" name="组合 110"/>
          <p:cNvGrpSpPr/>
          <p:nvPr/>
        </p:nvGrpSpPr>
        <p:grpSpPr>
          <a:xfrm>
            <a:off x="1373121" y="3674110"/>
            <a:ext cx="2995294" cy="439420"/>
            <a:chOff x="1057897" y="3204217"/>
            <a:chExt cx="4203960" cy="616733"/>
          </a:xfrm>
        </p:grpSpPr>
        <p:sp>
          <p:nvSpPr>
            <p:cNvPr id="112" name="椭圆 111"/>
            <p:cNvSpPr/>
            <p:nvPr>
              <p:custDataLst>
                <p:tags r:id="rId25"/>
              </p:custDataLst>
            </p:nvPr>
          </p:nvSpPr>
          <p:spPr>
            <a:xfrm>
              <a:off x="1124742" y="3204217"/>
              <a:ext cx="616735" cy="616733"/>
            </a:xfrm>
            <a:prstGeom prst="ellipse">
              <a:avLst/>
            </a:prstGeom>
            <a:gradFill flip="none" rotWithShape="1">
              <a:gsLst>
                <a:gs pos="68000">
                  <a:schemeClr val="bg1">
                    <a:alpha val="0"/>
                  </a:schemeClr>
                </a:gs>
                <a:gs pos="100000">
                  <a:schemeClr val="accent2">
                    <a:alpha val="30000"/>
                  </a:schemeClr>
                </a:gs>
              </a:gsLst>
              <a:path path="shape">
                <a:fillToRect l="50000" t="50000" r="50000" b="50000"/>
              </a:path>
              <a:tileRect/>
            </a:gradFill>
            <a:ln>
              <a:gradFill>
                <a:gsLst>
                  <a:gs pos="59000">
                    <a:schemeClr val="accent2"/>
                  </a:gs>
                  <a:gs pos="89000">
                    <a:schemeClr val="accent2">
                      <a:alpha val="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圆角 1"/>
            <p:cNvSpPr/>
            <p:nvPr>
              <p:custDataLst>
                <p:tags r:id="rId26"/>
              </p:custDataLst>
            </p:nvPr>
          </p:nvSpPr>
          <p:spPr>
            <a:xfrm>
              <a:off x="1857335" y="3230954"/>
              <a:ext cx="3404522" cy="480374"/>
            </a:xfrm>
            <a:prstGeom prst="roundRect">
              <a:avLst>
                <a:gd name="adj" fmla="val 50000"/>
              </a:avLst>
            </a:prstGeom>
            <a:solidFill>
              <a:schemeClr val="bg1"/>
            </a:solid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文本框 113"/>
            <p:cNvSpPr txBox="1"/>
            <p:nvPr>
              <p:custDataLst>
                <p:tags r:id="rId27"/>
              </p:custDataLst>
            </p:nvPr>
          </p:nvSpPr>
          <p:spPr>
            <a:xfrm>
              <a:off x="1964284" y="3204217"/>
              <a:ext cx="2733421" cy="414423"/>
            </a:xfrm>
            <a:prstGeom prst="rect">
              <a:avLst/>
            </a:prstGeom>
            <a:noFill/>
            <a:effectLst/>
          </p:spPr>
          <p:txBody>
            <a:bodyPr wrap="square" lIns="91440" tIns="45720" rIns="91440" bIns="45720" rtlCol="0">
              <a:noAutofit/>
            </a:bodyPr>
            <a:lstStyle>
              <a:defPPr>
                <a:defRPr lang="zh-CN"/>
              </a:defPPr>
              <a:lvl1pPr marR="0" lvl="0" indent="0" fontAlgn="auto">
                <a:lnSpc>
                  <a:spcPct val="100000"/>
                </a:lnSpc>
                <a:spcBef>
                  <a:spcPts val="0"/>
                </a:spcBef>
                <a:spcAft>
                  <a:spcPts val="0"/>
                </a:spcAft>
                <a:buClrTx/>
                <a:buSzTx/>
                <a:buFontTx/>
                <a:buNone/>
                <a:defRPr kumimoji="0" sz="8800" b="0" u="none" strike="noStrike" cap="none" normalizeH="0" baseline="0">
                  <a:ln>
                    <a:noFill/>
                  </a:ln>
                  <a:gradFill>
                    <a:gsLst>
                      <a:gs pos="76000">
                        <a:schemeClr val="accent1"/>
                      </a:gs>
                      <a:gs pos="0">
                        <a:schemeClr val="accent2"/>
                      </a:gs>
                    </a:gsLst>
                    <a:lin ang="5400000" scaled="0"/>
                  </a:gradFill>
                  <a:effectLst>
                    <a:outerShdw blurRad="127000" dist="63500" dir="2700000" algn="tl" rotWithShape="0">
                      <a:schemeClr val="accent1">
                        <a:alpha val="20000"/>
                      </a:schemeClr>
                    </a:outerShdw>
                  </a:effectLst>
                  <a:uLnTx/>
                  <a:uFillTx/>
                  <a:latin typeface="优设标题黑" panose="00000500000000000000" pitchFamily="2" charset="-122"/>
                  <a:ea typeface="优设标题黑" panose="00000500000000000000" pitchFamily="2" charset="-122"/>
                </a:defRPr>
              </a:lvl1pPr>
            </a:lstStyle>
            <a:p>
              <a:pPr algn="ctr"/>
              <a:r>
                <a:rPr lang="en-US" altLang="zh-CN" sz="1600" dirty="0" smtClean="0">
                  <a:solidFill>
                    <a:schemeClr val="tx1">
                      <a:lumMod val="65000"/>
                      <a:lumOff val="35000"/>
                    </a:schemeClr>
                  </a:solidFill>
                  <a:latin typeface="黑体" panose="02010609060101010101" charset="-122"/>
                  <a:ea typeface="黑体" panose="02010609060101010101" charset="-122"/>
                  <a:sym typeface="+mn-ea"/>
                </a:rPr>
                <a:t>Author</a:t>
              </a:r>
              <a:endParaRPr lang="zh-CN" altLang="en-US" sz="1600" dirty="0">
                <a:latin typeface="+mj-ea"/>
                <a:ea typeface="+mj-ea"/>
              </a:endParaRPr>
            </a:p>
          </p:txBody>
        </p:sp>
        <p:sp>
          <p:nvSpPr>
            <p:cNvPr id="115" name="文本框 114"/>
            <p:cNvSpPr txBox="1"/>
            <p:nvPr>
              <p:custDataLst>
                <p:tags r:id="rId28"/>
              </p:custDataLst>
            </p:nvPr>
          </p:nvSpPr>
          <p:spPr>
            <a:xfrm>
              <a:off x="1057897" y="3230953"/>
              <a:ext cx="799439" cy="452746"/>
            </a:xfrm>
            <a:prstGeom prst="rect">
              <a:avLst/>
            </a:prstGeom>
            <a:noFill/>
            <a:effectLst/>
          </p:spPr>
          <p:txBody>
            <a:bodyPr wrap="square" lIns="91440" tIns="45720" rIns="91440" bIns="45720" rtlCol="0">
              <a:noAutofit/>
            </a:bodyPr>
            <a:lstStyle>
              <a:defPPr>
                <a:defRPr lang="zh-CN"/>
              </a:defPPr>
              <a:lvl1pPr marR="0" lvl="0" indent="0" algn="ctr" fontAlgn="auto">
                <a:lnSpc>
                  <a:spcPct val="100000"/>
                </a:lnSpc>
                <a:spcBef>
                  <a:spcPts val="0"/>
                </a:spcBef>
                <a:spcAft>
                  <a:spcPts val="0"/>
                </a:spcAft>
                <a:buClrTx/>
                <a:buSzTx/>
                <a:buFontTx/>
                <a:buNone/>
                <a:defRPr kumimoji="0" sz="4400" b="0" u="none" strike="noStrike" cap="none" normalizeH="0" baseline="0">
                  <a:ln>
                    <a:noFill/>
                  </a:ln>
                  <a:gradFill>
                    <a:gsLst>
                      <a:gs pos="76000">
                        <a:schemeClr val="accent1"/>
                      </a:gs>
                      <a:gs pos="0">
                        <a:schemeClr val="accent2"/>
                      </a:gs>
                    </a:gsLst>
                    <a:lin ang="5400000" scaled="0"/>
                  </a:gradFill>
                  <a:effectLst>
                    <a:outerShdw blurRad="127000" dist="63500" dir="2700000" algn="tl" rotWithShape="0">
                      <a:schemeClr val="accent1">
                        <a:alpha val="20000"/>
                      </a:schemeClr>
                    </a:outerShdw>
                  </a:effectLst>
                  <a:uLnTx/>
                  <a:uFillTx/>
                  <a:latin typeface="优设标题黑" panose="00000500000000000000" pitchFamily="2" charset="-122"/>
                  <a:ea typeface="优设标题黑" panose="00000500000000000000" pitchFamily="2" charset="-122"/>
                </a:defRPr>
              </a:lvl1pPr>
            </a:lstStyle>
            <a:p>
              <a:r>
                <a:rPr lang="en-US" altLang="zh-CN" sz="1800" dirty="0">
                  <a:solidFill>
                    <a:schemeClr val="accent2"/>
                  </a:solidFill>
                  <a:latin typeface="+mj-lt"/>
                  <a:ea typeface="思源宋体 CN Medium" panose="02020500000000000000" pitchFamily="18" charset="-122"/>
                </a:rPr>
                <a:t>02</a:t>
              </a:r>
            </a:p>
          </p:txBody>
        </p:sp>
      </p:grpSp>
      <p:grpSp>
        <p:nvGrpSpPr>
          <p:cNvPr id="116" name="组合 115"/>
          <p:cNvGrpSpPr/>
          <p:nvPr/>
        </p:nvGrpSpPr>
        <p:grpSpPr>
          <a:xfrm>
            <a:off x="1376296" y="4527550"/>
            <a:ext cx="2995294" cy="439420"/>
            <a:chOff x="1057897" y="3204217"/>
            <a:chExt cx="4203960" cy="616733"/>
          </a:xfrm>
        </p:grpSpPr>
        <p:sp>
          <p:nvSpPr>
            <p:cNvPr id="117" name="椭圆 116"/>
            <p:cNvSpPr/>
            <p:nvPr>
              <p:custDataLst>
                <p:tags r:id="rId21"/>
              </p:custDataLst>
            </p:nvPr>
          </p:nvSpPr>
          <p:spPr>
            <a:xfrm>
              <a:off x="1124742" y="3204217"/>
              <a:ext cx="616735" cy="616733"/>
            </a:xfrm>
            <a:prstGeom prst="ellipse">
              <a:avLst/>
            </a:prstGeom>
            <a:gradFill flip="none" rotWithShape="1">
              <a:gsLst>
                <a:gs pos="68000">
                  <a:schemeClr val="bg1">
                    <a:alpha val="0"/>
                  </a:schemeClr>
                </a:gs>
                <a:gs pos="100000">
                  <a:schemeClr val="accent2">
                    <a:alpha val="30000"/>
                  </a:schemeClr>
                </a:gs>
              </a:gsLst>
              <a:path path="shape">
                <a:fillToRect l="50000" t="50000" r="50000" b="50000"/>
              </a:path>
              <a:tileRect/>
            </a:gradFill>
            <a:ln>
              <a:gradFill>
                <a:gsLst>
                  <a:gs pos="59000">
                    <a:schemeClr val="accent2"/>
                  </a:gs>
                  <a:gs pos="89000">
                    <a:schemeClr val="accent2">
                      <a:alpha val="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圆角 1"/>
            <p:cNvSpPr/>
            <p:nvPr>
              <p:custDataLst>
                <p:tags r:id="rId22"/>
              </p:custDataLst>
            </p:nvPr>
          </p:nvSpPr>
          <p:spPr>
            <a:xfrm>
              <a:off x="1857335" y="3230954"/>
              <a:ext cx="3404522" cy="480374"/>
            </a:xfrm>
            <a:prstGeom prst="roundRect">
              <a:avLst>
                <a:gd name="adj" fmla="val 50000"/>
              </a:avLst>
            </a:prstGeom>
            <a:solidFill>
              <a:schemeClr val="bg1"/>
            </a:solid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文本框 118"/>
            <p:cNvSpPr txBox="1"/>
            <p:nvPr>
              <p:custDataLst>
                <p:tags r:id="rId23"/>
              </p:custDataLst>
            </p:nvPr>
          </p:nvSpPr>
          <p:spPr>
            <a:xfrm>
              <a:off x="1964284" y="3204217"/>
              <a:ext cx="2733421" cy="414423"/>
            </a:xfrm>
            <a:prstGeom prst="rect">
              <a:avLst/>
            </a:prstGeom>
            <a:noFill/>
            <a:effectLst/>
          </p:spPr>
          <p:txBody>
            <a:bodyPr wrap="square" lIns="91440" tIns="45720" rIns="91440" bIns="45720" rtlCol="0">
              <a:noAutofit/>
            </a:bodyPr>
            <a:lstStyle>
              <a:defPPr>
                <a:defRPr lang="zh-CN"/>
              </a:defPPr>
              <a:lvl1pPr marR="0" lvl="0" indent="0" fontAlgn="auto">
                <a:lnSpc>
                  <a:spcPct val="100000"/>
                </a:lnSpc>
                <a:spcBef>
                  <a:spcPts val="0"/>
                </a:spcBef>
                <a:spcAft>
                  <a:spcPts val="0"/>
                </a:spcAft>
                <a:buClrTx/>
                <a:buSzTx/>
                <a:buFontTx/>
                <a:buNone/>
                <a:defRPr kumimoji="0" sz="8800" b="0" u="none" strike="noStrike" cap="none" normalizeH="0" baseline="0">
                  <a:ln>
                    <a:noFill/>
                  </a:ln>
                  <a:gradFill>
                    <a:gsLst>
                      <a:gs pos="76000">
                        <a:schemeClr val="accent1"/>
                      </a:gs>
                      <a:gs pos="0">
                        <a:schemeClr val="accent2"/>
                      </a:gs>
                    </a:gsLst>
                    <a:lin ang="5400000" scaled="0"/>
                  </a:gradFill>
                  <a:effectLst>
                    <a:outerShdw blurRad="127000" dist="63500" dir="2700000" algn="tl" rotWithShape="0">
                      <a:schemeClr val="accent1">
                        <a:alpha val="20000"/>
                      </a:schemeClr>
                    </a:outerShdw>
                  </a:effectLst>
                  <a:uLnTx/>
                  <a:uFillTx/>
                  <a:latin typeface="优设标题黑" panose="00000500000000000000" pitchFamily="2" charset="-122"/>
                  <a:ea typeface="优设标题黑" panose="00000500000000000000" pitchFamily="2" charset="-122"/>
                </a:defRPr>
              </a:lvl1pPr>
            </a:lstStyle>
            <a:p>
              <a:pPr algn="ctr"/>
              <a:r>
                <a:rPr lang="en-US" altLang="zh-CN" sz="1600" dirty="0" smtClean="0">
                  <a:solidFill>
                    <a:schemeClr val="tx1">
                      <a:lumMod val="65000"/>
                      <a:lumOff val="35000"/>
                    </a:schemeClr>
                  </a:solidFill>
                  <a:latin typeface="黑体" panose="02010609060101010101" charset="-122"/>
                  <a:ea typeface="黑体" panose="02010609060101010101" charset="-122"/>
                  <a:sym typeface="+mn-ea"/>
                </a:rPr>
                <a:t>Background</a:t>
              </a:r>
              <a:endParaRPr lang="zh-CN" altLang="en-US" sz="1600" dirty="0">
                <a:solidFill>
                  <a:schemeClr val="tx1">
                    <a:lumMod val="65000"/>
                    <a:lumOff val="35000"/>
                  </a:schemeClr>
                </a:solidFill>
                <a:latin typeface="黑体" panose="02010609060101010101" charset="-122"/>
                <a:ea typeface="黑体" panose="02010609060101010101" charset="-122"/>
              </a:endParaRPr>
            </a:p>
            <a:p>
              <a:pPr algn="ctr"/>
              <a:endParaRPr lang="zh-CN" altLang="en-US" sz="1600" dirty="0">
                <a:latin typeface="+mj-ea"/>
                <a:ea typeface="+mj-ea"/>
              </a:endParaRPr>
            </a:p>
          </p:txBody>
        </p:sp>
        <p:sp>
          <p:nvSpPr>
            <p:cNvPr id="120" name="文本框 119"/>
            <p:cNvSpPr txBox="1"/>
            <p:nvPr>
              <p:custDataLst>
                <p:tags r:id="rId24"/>
              </p:custDataLst>
            </p:nvPr>
          </p:nvSpPr>
          <p:spPr>
            <a:xfrm>
              <a:off x="1057897" y="3230953"/>
              <a:ext cx="799439" cy="452746"/>
            </a:xfrm>
            <a:prstGeom prst="rect">
              <a:avLst/>
            </a:prstGeom>
            <a:noFill/>
            <a:effectLst/>
          </p:spPr>
          <p:txBody>
            <a:bodyPr wrap="square" lIns="91440" tIns="45720" rIns="91440" bIns="45720" rtlCol="0">
              <a:noAutofit/>
            </a:bodyPr>
            <a:lstStyle>
              <a:defPPr>
                <a:defRPr lang="zh-CN"/>
              </a:defPPr>
              <a:lvl1pPr marR="0" lvl="0" indent="0" algn="ctr" fontAlgn="auto">
                <a:lnSpc>
                  <a:spcPct val="100000"/>
                </a:lnSpc>
                <a:spcBef>
                  <a:spcPts val="0"/>
                </a:spcBef>
                <a:spcAft>
                  <a:spcPts val="0"/>
                </a:spcAft>
                <a:buClrTx/>
                <a:buSzTx/>
                <a:buFontTx/>
                <a:buNone/>
                <a:defRPr kumimoji="0" sz="4400" b="0" u="none" strike="noStrike" cap="none" normalizeH="0" baseline="0">
                  <a:ln>
                    <a:noFill/>
                  </a:ln>
                  <a:gradFill>
                    <a:gsLst>
                      <a:gs pos="76000">
                        <a:schemeClr val="accent1"/>
                      </a:gs>
                      <a:gs pos="0">
                        <a:schemeClr val="accent2"/>
                      </a:gs>
                    </a:gsLst>
                    <a:lin ang="5400000" scaled="0"/>
                  </a:gradFill>
                  <a:effectLst>
                    <a:outerShdw blurRad="127000" dist="63500" dir="2700000" algn="tl" rotWithShape="0">
                      <a:schemeClr val="accent1">
                        <a:alpha val="20000"/>
                      </a:schemeClr>
                    </a:outerShdw>
                  </a:effectLst>
                  <a:uLnTx/>
                  <a:uFillTx/>
                  <a:latin typeface="优设标题黑" panose="00000500000000000000" pitchFamily="2" charset="-122"/>
                  <a:ea typeface="优设标题黑" panose="00000500000000000000" pitchFamily="2" charset="-122"/>
                </a:defRPr>
              </a:lvl1pPr>
            </a:lstStyle>
            <a:p>
              <a:r>
                <a:rPr lang="en-US" altLang="zh-CN" sz="1800" dirty="0">
                  <a:solidFill>
                    <a:schemeClr val="accent2"/>
                  </a:solidFill>
                  <a:latin typeface="+mj-lt"/>
                  <a:ea typeface="思源宋体 CN Medium" panose="02020500000000000000" pitchFamily="18" charset="-122"/>
                </a:rPr>
                <a:t>03</a:t>
              </a:r>
            </a:p>
          </p:txBody>
        </p:sp>
      </p:grpSp>
      <p:grpSp>
        <p:nvGrpSpPr>
          <p:cNvPr id="121" name="组合 120"/>
          <p:cNvGrpSpPr/>
          <p:nvPr/>
        </p:nvGrpSpPr>
        <p:grpSpPr>
          <a:xfrm>
            <a:off x="1376296" y="5439410"/>
            <a:ext cx="2995294" cy="439420"/>
            <a:chOff x="1057897" y="3204217"/>
            <a:chExt cx="4203960" cy="616733"/>
          </a:xfrm>
        </p:grpSpPr>
        <p:sp>
          <p:nvSpPr>
            <p:cNvPr id="122" name="椭圆 121"/>
            <p:cNvSpPr/>
            <p:nvPr>
              <p:custDataLst>
                <p:tags r:id="rId17"/>
              </p:custDataLst>
            </p:nvPr>
          </p:nvSpPr>
          <p:spPr>
            <a:xfrm>
              <a:off x="1124742" y="3204217"/>
              <a:ext cx="616735" cy="616733"/>
            </a:xfrm>
            <a:prstGeom prst="ellipse">
              <a:avLst/>
            </a:prstGeom>
            <a:gradFill flip="none" rotWithShape="1">
              <a:gsLst>
                <a:gs pos="68000">
                  <a:schemeClr val="bg1">
                    <a:alpha val="0"/>
                  </a:schemeClr>
                </a:gs>
                <a:gs pos="100000">
                  <a:schemeClr val="accent2">
                    <a:alpha val="30000"/>
                  </a:schemeClr>
                </a:gs>
              </a:gsLst>
              <a:path path="shape">
                <a:fillToRect l="50000" t="50000" r="50000" b="50000"/>
              </a:path>
              <a:tileRect/>
            </a:gradFill>
            <a:ln>
              <a:gradFill>
                <a:gsLst>
                  <a:gs pos="59000">
                    <a:schemeClr val="accent2"/>
                  </a:gs>
                  <a:gs pos="89000">
                    <a:schemeClr val="accent2">
                      <a:alpha val="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圆角 1"/>
            <p:cNvSpPr/>
            <p:nvPr>
              <p:custDataLst>
                <p:tags r:id="rId18"/>
              </p:custDataLst>
            </p:nvPr>
          </p:nvSpPr>
          <p:spPr>
            <a:xfrm>
              <a:off x="1857335" y="3230954"/>
              <a:ext cx="3404522" cy="480374"/>
            </a:xfrm>
            <a:prstGeom prst="roundRect">
              <a:avLst>
                <a:gd name="adj" fmla="val 50000"/>
              </a:avLst>
            </a:prstGeom>
            <a:solidFill>
              <a:schemeClr val="bg1"/>
            </a:solid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文本框 123"/>
            <p:cNvSpPr txBox="1"/>
            <p:nvPr>
              <p:custDataLst>
                <p:tags r:id="rId19"/>
              </p:custDataLst>
            </p:nvPr>
          </p:nvSpPr>
          <p:spPr>
            <a:xfrm>
              <a:off x="1964284" y="3204217"/>
              <a:ext cx="2733421" cy="414423"/>
            </a:xfrm>
            <a:prstGeom prst="rect">
              <a:avLst/>
            </a:prstGeom>
            <a:noFill/>
            <a:effectLst/>
          </p:spPr>
          <p:txBody>
            <a:bodyPr wrap="square" lIns="91440" tIns="45720" rIns="91440" bIns="45720" rtlCol="0">
              <a:noAutofit/>
            </a:bodyPr>
            <a:lstStyle>
              <a:defPPr>
                <a:defRPr lang="zh-CN"/>
              </a:defPPr>
              <a:lvl1pPr marR="0" lvl="0" indent="0" fontAlgn="auto">
                <a:lnSpc>
                  <a:spcPct val="100000"/>
                </a:lnSpc>
                <a:spcBef>
                  <a:spcPts val="0"/>
                </a:spcBef>
                <a:spcAft>
                  <a:spcPts val="0"/>
                </a:spcAft>
                <a:buClrTx/>
                <a:buSzTx/>
                <a:buFontTx/>
                <a:buNone/>
                <a:defRPr kumimoji="0" sz="8800" b="0" u="none" strike="noStrike" cap="none" normalizeH="0" baseline="0">
                  <a:ln>
                    <a:noFill/>
                  </a:ln>
                  <a:gradFill>
                    <a:gsLst>
                      <a:gs pos="76000">
                        <a:schemeClr val="accent1"/>
                      </a:gs>
                      <a:gs pos="0">
                        <a:schemeClr val="accent2"/>
                      </a:gs>
                    </a:gsLst>
                    <a:lin ang="5400000" scaled="0"/>
                  </a:gradFill>
                  <a:effectLst>
                    <a:outerShdw blurRad="127000" dist="63500" dir="2700000" algn="tl" rotWithShape="0">
                      <a:schemeClr val="accent1">
                        <a:alpha val="20000"/>
                      </a:schemeClr>
                    </a:outerShdw>
                  </a:effectLst>
                  <a:uLnTx/>
                  <a:uFillTx/>
                  <a:latin typeface="优设标题黑" panose="00000500000000000000" pitchFamily="2" charset="-122"/>
                  <a:ea typeface="优设标题黑" panose="00000500000000000000" pitchFamily="2" charset="-122"/>
                </a:defRPr>
              </a:lvl1pPr>
            </a:lstStyle>
            <a:p>
              <a:pPr algn="ctr"/>
              <a:r>
                <a:rPr lang="en-US" altLang="zh-CN" sz="1600" dirty="0" smtClean="0">
                  <a:solidFill>
                    <a:schemeClr val="tx1">
                      <a:lumMod val="65000"/>
                      <a:lumOff val="35000"/>
                    </a:schemeClr>
                  </a:solidFill>
                  <a:latin typeface="黑体" panose="02010609060101010101" charset="-122"/>
                  <a:ea typeface="黑体" panose="02010609060101010101" charset="-122"/>
                  <a:sym typeface="+mn-ea"/>
                </a:rPr>
                <a:t>Generalize</a:t>
              </a:r>
              <a:endParaRPr lang="zh-CN" altLang="en-US" sz="1600" dirty="0">
                <a:latin typeface="+mj-ea"/>
                <a:ea typeface="+mj-ea"/>
              </a:endParaRPr>
            </a:p>
          </p:txBody>
        </p:sp>
        <p:sp>
          <p:nvSpPr>
            <p:cNvPr id="125" name="文本框 124"/>
            <p:cNvSpPr txBox="1"/>
            <p:nvPr>
              <p:custDataLst>
                <p:tags r:id="rId20"/>
              </p:custDataLst>
            </p:nvPr>
          </p:nvSpPr>
          <p:spPr>
            <a:xfrm>
              <a:off x="1057897" y="3230953"/>
              <a:ext cx="799439" cy="452746"/>
            </a:xfrm>
            <a:prstGeom prst="rect">
              <a:avLst/>
            </a:prstGeom>
            <a:noFill/>
            <a:effectLst/>
          </p:spPr>
          <p:txBody>
            <a:bodyPr wrap="square" lIns="91440" tIns="45720" rIns="91440" bIns="45720" rtlCol="0">
              <a:noAutofit/>
            </a:bodyPr>
            <a:lstStyle>
              <a:defPPr>
                <a:defRPr lang="zh-CN"/>
              </a:defPPr>
              <a:lvl1pPr marR="0" lvl="0" indent="0" algn="ctr" fontAlgn="auto">
                <a:lnSpc>
                  <a:spcPct val="100000"/>
                </a:lnSpc>
                <a:spcBef>
                  <a:spcPts val="0"/>
                </a:spcBef>
                <a:spcAft>
                  <a:spcPts val="0"/>
                </a:spcAft>
                <a:buClrTx/>
                <a:buSzTx/>
                <a:buFontTx/>
                <a:buNone/>
                <a:defRPr kumimoji="0" sz="4400" b="0" u="none" strike="noStrike" cap="none" normalizeH="0" baseline="0">
                  <a:ln>
                    <a:noFill/>
                  </a:ln>
                  <a:gradFill>
                    <a:gsLst>
                      <a:gs pos="76000">
                        <a:schemeClr val="accent1"/>
                      </a:gs>
                      <a:gs pos="0">
                        <a:schemeClr val="accent2"/>
                      </a:gs>
                    </a:gsLst>
                    <a:lin ang="5400000" scaled="0"/>
                  </a:gradFill>
                  <a:effectLst>
                    <a:outerShdw blurRad="127000" dist="63500" dir="2700000" algn="tl" rotWithShape="0">
                      <a:schemeClr val="accent1">
                        <a:alpha val="20000"/>
                      </a:schemeClr>
                    </a:outerShdw>
                  </a:effectLst>
                  <a:uLnTx/>
                  <a:uFillTx/>
                  <a:latin typeface="优设标题黑" panose="00000500000000000000" pitchFamily="2" charset="-122"/>
                  <a:ea typeface="优设标题黑" panose="00000500000000000000" pitchFamily="2" charset="-122"/>
                </a:defRPr>
              </a:lvl1pPr>
            </a:lstStyle>
            <a:p>
              <a:r>
                <a:rPr lang="en-US" altLang="zh-CN" sz="1800" dirty="0">
                  <a:solidFill>
                    <a:schemeClr val="accent2"/>
                  </a:solidFill>
                  <a:latin typeface="+mj-lt"/>
                  <a:ea typeface="思源宋体 CN Medium" panose="02020500000000000000" pitchFamily="18" charset="-122"/>
                </a:rPr>
                <a:t>04</a:t>
              </a:r>
            </a:p>
          </p:txBody>
        </p:sp>
      </p:grpSp>
      <p:grpSp>
        <p:nvGrpSpPr>
          <p:cNvPr id="126" name="组合 125"/>
          <p:cNvGrpSpPr/>
          <p:nvPr/>
        </p:nvGrpSpPr>
        <p:grpSpPr>
          <a:xfrm>
            <a:off x="7043036" y="2733675"/>
            <a:ext cx="2995294" cy="439420"/>
            <a:chOff x="1057897" y="3204217"/>
            <a:chExt cx="4203960" cy="616733"/>
          </a:xfrm>
        </p:grpSpPr>
        <p:sp>
          <p:nvSpPr>
            <p:cNvPr id="127" name="椭圆 126"/>
            <p:cNvSpPr/>
            <p:nvPr>
              <p:custDataLst>
                <p:tags r:id="rId13"/>
              </p:custDataLst>
            </p:nvPr>
          </p:nvSpPr>
          <p:spPr>
            <a:xfrm>
              <a:off x="1124742" y="3204217"/>
              <a:ext cx="616735" cy="616733"/>
            </a:xfrm>
            <a:prstGeom prst="ellipse">
              <a:avLst/>
            </a:prstGeom>
            <a:gradFill flip="none" rotWithShape="1">
              <a:gsLst>
                <a:gs pos="68000">
                  <a:schemeClr val="bg1">
                    <a:alpha val="0"/>
                  </a:schemeClr>
                </a:gs>
                <a:gs pos="100000">
                  <a:schemeClr val="accent2">
                    <a:alpha val="30000"/>
                  </a:schemeClr>
                </a:gs>
              </a:gsLst>
              <a:path path="shape">
                <a:fillToRect l="50000" t="50000" r="50000" b="50000"/>
              </a:path>
              <a:tileRect/>
            </a:gradFill>
            <a:ln>
              <a:gradFill>
                <a:gsLst>
                  <a:gs pos="59000">
                    <a:schemeClr val="accent2"/>
                  </a:gs>
                  <a:gs pos="89000">
                    <a:schemeClr val="accent2">
                      <a:alpha val="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圆角 1"/>
            <p:cNvSpPr/>
            <p:nvPr>
              <p:custDataLst>
                <p:tags r:id="rId14"/>
              </p:custDataLst>
            </p:nvPr>
          </p:nvSpPr>
          <p:spPr>
            <a:xfrm>
              <a:off x="1857335" y="3230954"/>
              <a:ext cx="3404522" cy="480374"/>
            </a:xfrm>
            <a:prstGeom prst="roundRect">
              <a:avLst>
                <a:gd name="adj" fmla="val 50000"/>
              </a:avLst>
            </a:prstGeom>
            <a:solidFill>
              <a:schemeClr val="bg1"/>
            </a:solid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文本框 128"/>
            <p:cNvSpPr txBox="1"/>
            <p:nvPr>
              <p:custDataLst>
                <p:tags r:id="rId15"/>
              </p:custDataLst>
            </p:nvPr>
          </p:nvSpPr>
          <p:spPr>
            <a:xfrm>
              <a:off x="1964284" y="3204217"/>
              <a:ext cx="2733421" cy="414423"/>
            </a:xfrm>
            <a:prstGeom prst="rect">
              <a:avLst/>
            </a:prstGeom>
            <a:noFill/>
            <a:effectLst/>
          </p:spPr>
          <p:txBody>
            <a:bodyPr wrap="square" lIns="91440" tIns="45720" rIns="91440" bIns="45720" rtlCol="0">
              <a:noAutofit/>
            </a:bodyPr>
            <a:lstStyle>
              <a:defPPr>
                <a:defRPr lang="zh-CN"/>
              </a:defPPr>
              <a:lvl1pPr marR="0" lvl="0" indent="0" fontAlgn="auto">
                <a:lnSpc>
                  <a:spcPct val="100000"/>
                </a:lnSpc>
                <a:spcBef>
                  <a:spcPts val="0"/>
                </a:spcBef>
                <a:spcAft>
                  <a:spcPts val="0"/>
                </a:spcAft>
                <a:buClrTx/>
                <a:buSzTx/>
                <a:buFontTx/>
                <a:buNone/>
                <a:defRPr kumimoji="0" sz="8800" b="0" u="none" strike="noStrike" cap="none" normalizeH="0" baseline="0">
                  <a:ln>
                    <a:noFill/>
                  </a:ln>
                  <a:gradFill>
                    <a:gsLst>
                      <a:gs pos="76000">
                        <a:schemeClr val="accent1"/>
                      </a:gs>
                      <a:gs pos="0">
                        <a:schemeClr val="accent2"/>
                      </a:gs>
                    </a:gsLst>
                    <a:lin ang="5400000" scaled="0"/>
                  </a:gradFill>
                  <a:effectLst>
                    <a:outerShdw blurRad="127000" dist="63500" dir="2700000" algn="tl" rotWithShape="0">
                      <a:schemeClr val="accent1">
                        <a:alpha val="20000"/>
                      </a:schemeClr>
                    </a:outerShdw>
                  </a:effectLst>
                  <a:uLnTx/>
                  <a:uFillTx/>
                  <a:latin typeface="优设标题黑" panose="00000500000000000000" pitchFamily="2" charset="-122"/>
                  <a:ea typeface="优设标题黑" panose="00000500000000000000" pitchFamily="2" charset="-122"/>
                </a:defRPr>
              </a:lvl1pPr>
            </a:lstStyle>
            <a:p>
              <a:pPr algn="ctr"/>
              <a:r>
                <a:rPr lang="en-US" altLang="zh-CN" sz="1600" dirty="0" smtClean="0">
                  <a:solidFill>
                    <a:schemeClr val="tx1">
                      <a:lumMod val="65000"/>
                      <a:lumOff val="35000"/>
                    </a:schemeClr>
                  </a:solidFill>
                  <a:latin typeface="黑体" panose="02010609060101010101" charset="-122"/>
                  <a:ea typeface="黑体" panose="02010609060101010101" charset="-122"/>
                  <a:sym typeface="+mn-ea"/>
                </a:rPr>
                <a:t>Theme</a:t>
              </a:r>
              <a:endParaRPr lang="zh-CN" altLang="en-US" sz="1600" dirty="0">
                <a:latin typeface="+mj-ea"/>
                <a:ea typeface="+mj-ea"/>
              </a:endParaRPr>
            </a:p>
          </p:txBody>
        </p:sp>
        <p:sp>
          <p:nvSpPr>
            <p:cNvPr id="130" name="文本框 129"/>
            <p:cNvSpPr txBox="1"/>
            <p:nvPr>
              <p:custDataLst>
                <p:tags r:id="rId16"/>
              </p:custDataLst>
            </p:nvPr>
          </p:nvSpPr>
          <p:spPr>
            <a:xfrm>
              <a:off x="1057897" y="3230953"/>
              <a:ext cx="799439" cy="452746"/>
            </a:xfrm>
            <a:prstGeom prst="rect">
              <a:avLst/>
            </a:prstGeom>
            <a:noFill/>
            <a:effectLst/>
          </p:spPr>
          <p:txBody>
            <a:bodyPr wrap="square" lIns="91440" tIns="45720" rIns="91440" bIns="45720" rtlCol="0">
              <a:noAutofit/>
            </a:bodyPr>
            <a:lstStyle>
              <a:defPPr>
                <a:defRPr lang="zh-CN"/>
              </a:defPPr>
              <a:lvl1pPr marR="0" lvl="0" indent="0" algn="ctr" fontAlgn="auto">
                <a:lnSpc>
                  <a:spcPct val="100000"/>
                </a:lnSpc>
                <a:spcBef>
                  <a:spcPts val="0"/>
                </a:spcBef>
                <a:spcAft>
                  <a:spcPts val="0"/>
                </a:spcAft>
                <a:buClrTx/>
                <a:buSzTx/>
                <a:buFontTx/>
                <a:buNone/>
                <a:defRPr kumimoji="0" sz="4400" b="0" u="none" strike="noStrike" cap="none" normalizeH="0" baseline="0">
                  <a:ln>
                    <a:noFill/>
                  </a:ln>
                  <a:gradFill>
                    <a:gsLst>
                      <a:gs pos="76000">
                        <a:schemeClr val="accent1"/>
                      </a:gs>
                      <a:gs pos="0">
                        <a:schemeClr val="accent2"/>
                      </a:gs>
                    </a:gsLst>
                    <a:lin ang="5400000" scaled="0"/>
                  </a:gradFill>
                  <a:effectLst>
                    <a:outerShdw blurRad="127000" dist="63500" dir="2700000" algn="tl" rotWithShape="0">
                      <a:schemeClr val="accent1">
                        <a:alpha val="20000"/>
                      </a:schemeClr>
                    </a:outerShdw>
                  </a:effectLst>
                  <a:uLnTx/>
                  <a:uFillTx/>
                  <a:latin typeface="优设标题黑" panose="00000500000000000000" pitchFamily="2" charset="-122"/>
                  <a:ea typeface="优设标题黑" panose="00000500000000000000" pitchFamily="2" charset="-122"/>
                </a:defRPr>
              </a:lvl1pPr>
            </a:lstStyle>
            <a:p>
              <a:r>
                <a:rPr lang="en-US" altLang="zh-CN" sz="1800" dirty="0">
                  <a:solidFill>
                    <a:schemeClr val="accent2"/>
                  </a:solidFill>
                  <a:latin typeface="+mj-lt"/>
                  <a:ea typeface="思源宋体 CN Medium" panose="02020500000000000000" pitchFamily="18" charset="-122"/>
                </a:rPr>
                <a:t>05</a:t>
              </a:r>
            </a:p>
          </p:txBody>
        </p:sp>
      </p:grpSp>
      <p:grpSp>
        <p:nvGrpSpPr>
          <p:cNvPr id="131" name="组合 130"/>
          <p:cNvGrpSpPr/>
          <p:nvPr/>
        </p:nvGrpSpPr>
        <p:grpSpPr>
          <a:xfrm>
            <a:off x="7043036" y="3645535"/>
            <a:ext cx="2995294" cy="439420"/>
            <a:chOff x="1057897" y="3204217"/>
            <a:chExt cx="4203960" cy="616733"/>
          </a:xfrm>
        </p:grpSpPr>
        <p:sp>
          <p:nvSpPr>
            <p:cNvPr id="132" name="椭圆 131"/>
            <p:cNvSpPr/>
            <p:nvPr>
              <p:custDataLst>
                <p:tags r:id="rId9"/>
              </p:custDataLst>
            </p:nvPr>
          </p:nvSpPr>
          <p:spPr>
            <a:xfrm>
              <a:off x="1124742" y="3204217"/>
              <a:ext cx="616735" cy="616733"/>
            </a:xfrm>
            <a:prstGeom prst="ellipse">
              <a:avLst/>
            </a:prstGeom>
            <a:gradFill flip="none" rotWithShape="1">
              <a:gsLst>
                <a:gs pos="68000">
                  <a:schemeClr val="bg1">
                    <a:alpha val="0"/>
                  </a:schemeClr>
                </a:gs>
                <a:gs pos="100000">
                  <a:schemeClr val="accent2">
                    <a:alpha val="30000"/>
                  </a:schemeClr>
                </a:gs>
              </a:gsLst>
              <a:path path="shape">
                <a:fillToRect l="50000" t="50000" r="50000" b="50000"/>
              </a:path>
              <a:tileRect/>
            </a:gradFill>
            <a:ln>
              <a:gradFill>
                <a:gsLst>
                  <a:gs pos="59000">
                    <a:schemeClr val="accent2"/>
                  </a:gs>
                  <a:gs pos="89000">
                    <a:schemeClr val="accent2">
                      <a:alpha val="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矩形: 圆角 1"/>
            <p:cNvSpPr/>
            <p:nvPr>
              <p:custDataLst>
                <p:tags r:id="rId10"/>
              </p:custDataLst>
            </p:nvPr>
          </p:nvSpPr>
          <p:spPr>
            <a:xfrm>
              <a:off x="1857335" y="3230954"/>
              <a:ext cx="3404522" cy="480374"/>
            </a:xfrm>
            <a:prstGeom prst="roundRect">
              <a:avLst>
                <a:gd name="adj" fmla="val 50000"/>
              </a:avLst>
            </a:prstGeom>
            <a:solidFill>
              <a:schemeClr val="bg1"/>
            </a:solid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文本框 133"/>
            <p:cNvSpPr txBox="1"/>
            <p:nvPr>
              <p:custDataLst>
                <p:tags r:id="rId11"/>
              </p:custDataLst>
            </p:nvPr>
          </p:nvSpPr>
          <p:spPr>
            <a:xfrm>
              <a:off x="1964284" y="3204217"/>
              <a:ext cx="2733421" cy="414423"/>
            </a:xfrm>
            <a:prstGeom prst="rect">
              <a:avLst/>
            </a:prstGeom>
            <a:noFill/>
            <a:effectLst/>
          </p:spPr>
          <p:txBody>
            <a:bodyPr wrap="square" lIns="91440" tIns="45720" rIns="91440" bIns="45720" rtlCol="0">
              <a:noAutofit/>
            </a:bodyPr>
            <a:lstStyle>
              <a:defPPr>
                <a:defRPr lang="zh-CN"/>
              </a:defPPr>
              <a:lvl1pPr marR="0" lvl="0" indent="0" fontAlgn="auto">
                <a:lnSpc>
                  <a:spcPct val="100000"/>
                </a:lnSpc>
                <a:spcBef>
                  <a:spcPts val="0"/>
                </a:spcBef>
                <a:spcAft>
                  <a:spcPts val="0"/>
                </a:spcAft>
                <a:buClrTx/>
                <a:buSzTx/>
                <a:buFontTx/>
                <a:buNone/>
                <a:defRPr kumimoji="0" sz="8800" b="0" u="none" strike="noStrike" cap="none" normalizeH="0" baseline="0">
                  <a:ln>
                    <a:noFill/>
                  </a:ln>
                  <a:gradFill>
                    <a:gsLst>
                      <a:gs pos="76000">
                        <a:schemeClr val="accent1"/>
                      </a:gs>
                      <a:gs pos="0">
                        <a:schemeClr val="accent2"/>
                      </a:gs>
                    </a:gsLst>
                    <a:lin ang="5400000" scaled="0"/>
                  </a:gradFill>
                  <a:effectLst>
                    <a:outerShdw blurRad="127000" dist="63500" dir="2700000" algn="tl" rotWithShape="0">
                      <a:schemeClr val="accent1">
                        <a:alpha val="20000"/>
                      </a:schemeClr>
                    </a:outerShdw>
                  </a:effectLst>
                  <a:uLnTx/>
                  <a:uFillTx/>
                  <a:latin typeface="优设标题黑" panose="00000500000000000000" pitchFamily="2" charset="-122"/>
                  <a:ea typeface="优设标题黑" panose="00000500000000000000" pitchFamily="2" charset="-122"/>
                </a:defRPr>
              </a:lvl1pPr>
            </a:lstStyle>
            <a:p>
              <a:pPr algn="ctr"/>
              <a:r>
                <a:rPr lang="en-US" altLang="zh-CN" sz="1600" dirty="0" smtClean="0">
                  <a:solidFill>
                    <a:schemeClr val="tx1">
                      <a:lumMod val="65000"/>
                      <a:lumOff val="35000"/>
                    </a:schemeClr>
                  </a:solidFill>
                  <a:latin typeface="黑体" panose="02010609060101010101" charset="-122"/>
                  <a:ea typeface="黑体" panose="02010609060101010101" charset="-122"/>
                  <a:sym typeface="+mn-ea"/>
                </a:rPr>
                <a:t>Figure</a:t>
              </a:r>
              <a:endParaRPr lang="zh-CN" altLang="en-US" sz="1600" dirty="0">
                <a:latin typeface="+mj-ea"/>
                <a:ea typeface="+mj-ea"/>
              </a:endParaRPr>
            </a:p>
          </p:txBody>
        </p:sp>
        <p:sp>
          <p:nvSpPr>
            <p:cNvPr id="135" name="文本框 134"/>
            <p:cNvSpPr txBox="1"/>
            <p:nvPr>
              <p:custDataLst>
                <p:tags r:id="rId12"/>
              </p:custDataLst>
            </p:nvPr>
          </p:nvSpPr>
          <p:spPr>
            <a:xfrm>
              <a:off x="1057897" y="3230953"/>
              <a:ext cx="799439" cy="452746"/>
            </a:xfrm>
            <a:prstGeom prst="rect">
              <a:avLst/>
            </a:prstGeom>
            <a:noFill/>
            <a:effectLst/>
          </p:spPr>
          <p:txBody>
            <a:bodyPr wrap="square" lIns="91440" tIns="45720" rIns="91440" bIns="45720" rtlCol="0">
              <a:noAutofit/>
            </a:bodyPr>
            <a:lstStyle>
              <a:defPPr>
                <a:defRPr lang="zh-CN"/>
              </a:defPPr>
              <a:lvl1pPr marR="0" lvl="0" indent="0" algn="ctr" fontAlgn="auto">
                <a:lnSpc>
                  <a:spcPct val="100000"/>
                </a:lnSpc>
                <a:spcBef>
                  <a:spcPts val="0"/>
                </a:spcBef>
                <a:spcAft>
                  <a:spcPts val="0"/>
                </a:spcAft>
                <a:buClrTx/>
                <a:buSzTx/>
                <a:buFontTx/>
                <a:buNone/>
                <a:defRPr kumimoji="0" sz="4400" b="0" u="none" strike="noStrike" cap="none" normalizeH="0" baseline="0">
                  <a:ln>
                    <a:noFill/>
                  </a:ln>
                  <a:gradFill>
                    <a:gsLst>
                      <a:gs pos="76000">
                        <a:schemeClr val="accent1"/>
                      </a:gs>
                      <a:gs pos="0">
                        <a:schemeClr val="accent2"/>
                      </a:gs>
                    </a:gsLst>
                    <a:lin ang="5400000" scaled="0"/>
                  </a:gradFill>
                  <a:effectLst>
                    <a:outerShdw blurRad="127000" dist="63500" dir="2700000" algn="tl" rotWithShape="0">
                      <a:schemeClr val="accent1">
                        <a:alpha val="20000"/>
                      </a:schemeClr>
                    </a:outerShdw>
                  </a:effectLst>
                  <a:uLnTx/>
                  <a:uFillTx/>
                  <a:latin typeface="优设标题黑" panose="00000500000000000000" pitchFamily="2" charset="-122"/>
                  <a:ea typeface="优设标题黑" panose="00000500000000000000" pitchFamily="2" charset="-122"/>
                </a:defRPr>
              </a:lvl1pPr>
            </a:lstStyle>
            <a:p>
              <a:r>
                <a:rPr lang="en-US" altLang="zh-CN" sz="1800" dirty="0">
                  <a:solidFill>
                    <a:schemeClr val="accent2"/>
                  </a:solidFill>
                  <a:latin typeface="+mj-lt"/>
                  <a:ea typeface="思源宋体 CN Medium" panose="02020500000000000000" pitchFamily="18" charset="-122"/>
                </a:rPr>
                <a:t>06</a:t>
              </a:r>
            </a:p>
          </p:txBody>
        </p:sp>
      </p:grpSp>
      <p:grpSp>
        <p:nvGrpSpPr>
          <p:cNvPr id="136" name="组合 135"/>
          <p:cNvGrpSpPr/>
          <p:nvPr/>
        </p:nvGrpSpPr>
        <p:grpSpPr>
          <a:xfrm>
            <a:off x="7046211" y="4498975"/>
            <a:ext cx="2995294" cy="439420"/>
            <a:chOff x="1057897" y="3204217"/>
            <a:chExt cx="4203960" cy="616733"/>
          </a:xfrm>
        </p:grpSpPr>
        <p:sp>
          <p:nvSpPr>
            <p:cNvPr id="137" name="椭圆 136"/>
            <p:cNvSpPr/>
            <p:nvPr>
              <p:custDataLst>
                <p:tags r:id="rId5"/>
              </p:custDataLst>
            </p:nvPr>
          </p:nvSpPr>
          <p:spPr>
            <a:xfrm>
              <a:off x="1124742" y="3204217"/>
              <a:ext cx="616735" cy="616733"/>
            </a:xfrm>
            <a:prstGeom prst="ellipse">
              <a:avLst/>
            </a:prstGeom>
            <a:gradFill flip="none" rotWithShape="1">
              <a:gsLst>
                <a:gs pos="68000">
                  <a:schemeClr val="bg1">
                    <a:alpha val="0"/>
                  </a:schemeClr>
                </a:gs>
                <a:gs pos="100000">
                  <a:schemeClr val="accent2">
                    <a:alpha val="30000"/>
                  </a:schemeClr>
                </a:gs>
              </a:gsLst>
              <a:path path="shape">
                <a:fillToRect l="50000" t="50000" r="50000" b="50000"/>
              </a:path>
              <a:tileRect/>
            </a:gradFill>
            <a:ln>
              <a:gradFill>
                <a:gsLst>
                  <a:gs pos="59000">
                    <a:schemeClr val="accent2"/>
                  </a:gs>
                  <a:gs pos="89000">
                    <a:schemeClr val="accent2">
                      <a:alpha val="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圆角 1"/>
            <p:cNvSpPr/>
            <p:nvPr>
              <p:custDataLst>
                <p:tags r:id="rId6"/>
              </p:custDataLst>
            </p:nvPr>
          </p:nvSpPr>
          <p:spPr>
            <a:xfrm>
              <a:off x="1857335" y="3230954"/>
              <a:ext cx="3404522" cy="480374"/>
            </a:xfrm>
            <a:prstGeom prst="roundRect">
              <a:avLst>
                <a:gd name="adj" fmla="val 50000"/>
              </a:avLst>
            </a:prstGeom>
            <a:solidFill>
              <a:schemeClr val="bg1"/>
            </a:solid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文本框 138"/>
            <p:cNvSpPr txBox="1"/>
            <p:nvPr>
              <p:custDataLst>
                <p:tags r:id="rId7"/>
              </p:custDataLst>
            </p:nvPr>
          </p:nvSpPr>
          <p:spPr>
            <a:xfrm>
              <a:off x="1964284" y="3204217"/>
              <a:ext cx="2733421" cy="414423"/>
            </a:xfrm>
            <a:prstGeom prst="rect">
              <a:avLst/>
            </a:prstGeom>
            <a:noFill/>
            <a:effectLst/>
          </p:spPr>
          <p:txBody>
            <a:bodyPr wrap="square" lIns="91440" tIns="45720" rIns="91440" bIns="45720" rtlCol="0">
              <a:noAutofit/>
            </a:bodyPr>
            <a:lstStyle>
              <a:defPPr>
                <a:defRPr lang="zh-CN"/>
              </a:defPPr>
              <a:lvl1pPr marR="0" lvl="0" indent="0" fontAlgn="auto">
                <a:lnSpc>
                  <a:spcPct val="100000"/>
                </a:lnSpc>
                <a:spcBef>
                  <a:spcPts val="0"/>
                </a:spcBef>
                <a:spcAft>
                  <a:spcPts val="0"/>
                </a:spcAft>
                <a:buClrTx/>
                <a:buSzTx/>
                <a:buFontTx/>
                <a:buNone/>
                <a:defRPr kumimoji="0" sz="8800" b="0" u="none" strike="noStrike" cap="none" normalizeH="0" baseline="0">
                  <a:ln>
                    <a:noFill/>
                  </a:ln>
                  <a:gradFill>
                    <a:gsLst>
                      <a:gs pos="76000">
                        <a:schemeClr val="accent1"/>
                      </a:gs>
                      <a:gs pos="0">
                        <a:schemeClr val="accent2"/>
                      </a:gs>
                    </a:gsLst>
                    <a:lin ang="5400000" scaled="0"/>
                  </a:gradFill>
                  <a:effectLst>
                    <a:outerShdw blurRad="127000" dist="63500" dir="2700000" algn="tl" rotWithShape="0">
                      <a:schemeClr val="accent1">
                        <a:alpha val="20000"/>
                      </a:schemeClr>
                    </a:outerShdw>
                  </a:effectLst>
                  <a:uLnTx/>
                  <a:uFillTx/>
                  <a:latin typeface="优设标题黑" panose="00000500000000000000" pitchFamily="2" charset="-122"/>
                  <a:ea typeface="优设标题黑" panose="00000500000000000000" pitchFamily="2" charset="-122"/>
                </a:defRPr>
              </a:lvl1pPr>
            </a:lstStyle>
            <a:p>
              <a:pPr algn="ctr"/>
              <a:r>
                <a:rPr lang="en-US" altLang="zh-CN" sz="1600" dirty="0" smtClean="0">
                  <a:solidFill>
                    <a:schemeClr val="tx1">
                      <a:lumMod val="65000"/>
                      <a:lumOff val="35000"/>
                    </a:schemeClr>
                  </a:solidFill>
                  <a:latin typeface="黑体" panose="02010609060101010101" charset="-122"/>
                  <a:ea typeface="黑体" panose="02010609060101010101" charset="-122"/>
                  <a:sym typeface="+mn-ea"/>
                </a:rPr>
                <a:t>Style</a:t>
              </a:r>
              <a:endParaRPr lang="zh-CN" altLang="en-US" sz="1600" dirty="0">
                <a:solidFill>
                  <a:schemeClr val="tx1">
                    <a:lumMod val="65000"/>
                    <a:lumOff val="35000"/>
                  </a:schemeClr>
                </a:solidFill>
                <a:latin typeface="黑体" panose="02010609060101010101" charset="-122"/>
                <a:ea typeface="黑体" panose="02010609060101010101" charset="-122"/>
              </a:endParaRPr>
            </a:p>
            <a:p>
              <a:pPr algn="ctr"/>
              <a:endParaRPr lang="zh-CN" altLang="en-US" sz="1600" dirty="0">
                <a:latin typeface="+mj-ea"/>
                <a:ea typeface="+mj-ea"/>
              </a:endParaRPr>
            </a:p>
          </p:txBody>
        </p:sp>
        <p:sp>
          <p:nvSpPr>
            <p:cNvPr id="140" name="文本框 139"/>
            <p:cNvSpPr txBox="1"/>
            <p:nvPr>
              <p:custDataLst>
                <p:tags r:id="rId8"/>
              </p:custDataLst>
            </p:nvPr>
          </p:nvSpPr>
          <p:spPr>
            <a:xfrm>
              <a:off x="1057897" y="3230953"/>
              <a:ext cx="799439" cy="452746"/>
            </a:xfrm>
            <a:prstGeom prst="rect">
              <a:avLst/>
            </a:prstGeom>
            <a:noFill/>
            <a:effectLst/>
          </p:spPr>
          <p:txBody>
            <a:bodyPr wrap="square" lIns="91440" tIns="45720" rIns="91440" bIns="45720" rtlCol="0">
              <a:noAutofit/>
            </a:bodyPr>
            <a:lstStyle>
              <a:defPPr>
                <a:defRPr lang="zh-CN"/>
              </a:defPPr>
              <a:lvl1pPr marR="0" lvl="0" indent="0" algn="ctr" fontAlgn="auto">
                <a:lnSpc>
                  <a:spcPct val="100000"/>
                </a:lnSpc>
                <a:spcBef>
                  <a:spcPts val="0"/>
                </a:spcBef>
                <a:spcAft>
                  <a:spcPts val="0"/>
                </a:spcAft>
                <a:buClrTx/>
                <a:buSzTx/>
                <a:buFontTx/>
                <a:buNone/>
                <a:defRPr kumimoji="0" sz="4400" b="0" u="none" strike="noStrike" cap="none" normalizeH="0" baseline="0">
                  <a:ln>
                    <a:noFill/>
                  </a:ln>
                  <a:gradFill>
                    <a:gsLst>
                      <a:gs pos="76000">
                        <a:schemeClr val="accent1"/>
                      </a:gs>
                      <a:gs pos="0">
                        <a:schemeClr val="accent2"/>
                      </a:gs>
                    </a:gsLst>
                    <a:lin ang="5400000" scaled="0"/>
                  </a:gradFill>
                  <a:effectLst>
                    <a:outerShdw blurRad="127000" dist="63500" dir="2700000" algn="tl" rotWithShape="0">
                      <a:schemeClr val="accent1">
                        <a:alpha val="20000"/>
                      </a:schemeClr>
                    </a:outerShdw>
                  </a:effectLst>
                  <a:uLnTx/>
                  <a:uFillTx/>
                  <a:latin typeface="优设标题黑" panose="00000500000000000000" pitchFamily="2" charset="-122"/>
                  <a:ea typeface="优设标题黑" panose="00000500000000000000" pitchFamily="2" charset="-122"/>
                </a:defRPr>
              </a:lvl1pPr>
            </a:lstStyle>
            <a:p>
              <a:r>
                <a:rPr lang="en-US" altLang="zh-CN" sz="1800" dirty="0">
                  <a:solidFill>
                    <a:schemeClr val="accent2"/>
                  </a:solidFill>
                  <a:latin typeface="+mj-lt"/>
                  <a:ea typeface="思源宋体 CN Medium" panose="02020500000000000000" pitchFamily="18" charset="-122"/>
                </a:rPr>
                <a:t>07</a:t>
              </a:r>
            </a:p>
          </p:txBody>
        </p:sp>
      </p:grpSp>
      <p:grpSp>
        <p:nvGrpSpPr>
          <p:cNvPr id="141" name="组合 140"/>
          <p:cNvGrpSpPr/>
          <p:nvPr/>
        </p:nvGrpSpPr>
        <p:grpSpPr>
          <a:xfrm>
            <a:off x="7046211" y="5410835"/>
            <a:ext cx="2995294" cy="439420"/>
            <a:chOff x="1057897" y="3204217"/>
            <a:chExt cx="4203960" cy="616733"/>
          </a:xfrm>
        </p:grpSpPr>
        <p:sp>
          <p:nvSpPr>
            <p:cNvPr id="142" name="椭圆 141"/>
            <p:cNvSpPr/>
            <p:nvPr>
              <p:custDataLst>
                <p:tags r:id="rId1"/>
              </p:custDataLst>
            </p:nvPr>
          </p:nvSpPr>
          <p:spPr>
            <a:xfrm>
              <a:off x="1124742" y="3204217"/>
              <a:ext cx="616735" cy="616733"/>
            </a:xfrm>
            <a:prstGeom prst="ellipse">
              <a:avLst/>
            </a:prstGeom>
            <a:gradFill flip="none" rotWithShape="1">
              <a:gsLst>
                <a:gs pos="68000">
                  <a:schemeClr val="bg1">
                    <a:alpha val="0"/>
                  </a:schemeClr>
                </a:gs>
                <a:gs pos="100000">
                  <a:schemeClr val="accent2">
                    <a:alpha val="30000"/>
                  </a:schemeClr>
                </a:gs>
              </a:gsLst>
              <a:path path="shape">
                <a:fillToRect l="50000" t="50000" r="50000" b="50000"/>
              </a:path>
              <a:tileRect/>
            </a:gradFill>
            <a:ln>
              <a:gradFill>
                <a:gsLst>
                  <a:gs pos="59000">
                    <a:schemeClr val="accent2"/>
                  </a:gs>
                  <a:gs pos="89000">
                    <a:schemeClr val="accent2">
                      <a:alpha val="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圆角 1"/>
            <p:cNvSpPr/>
            <p:nvPr>
              <p:custDataLst>
                <p:tags r:id="rId2"/>
              </p:custDataLst>
            </p:nvPr>
          </p:nvSpPr>
          <p:spPr>
            <a:xfrm>
              <a:off x="1857335" y="3230954"/>
              <a:ext cx="3404522" cy="480374"/>
            </a:xfrm>
            <a:prstGeom prst="roundRect">
              <a:avLst>
                <a:gd name="adj" fmla="val 50000"/>
              </a:avLst>
            </a:prstGeom>
            <a:solidFill>
              <a:schemeClr val="bg1"/>
            </a:solid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文本框 143"/>
            <p:cNvSpPr txBox="1"/>
            <p:nvPr>
              <p:custDataLst>
                <p:tags r:id="rId3"/>
              </p:custDataLst>
            </p:nvPr>
          </p:nvSpPr>
          <p:spPr>
            <a:xfrm>
              <a:off x="1964284" y="3204217"/>
              <a:ext cx="2733421" cy="414423"/>
            </a:xfrm>
            <a:prstGeom prst="rect">
              <a:avLst/>
            </a:prstGeom>
            <a:noFill/>
            <a:effectLst/>
          </p:spPr>
          <p:txBody>
            <a:bodyPr wrap="square" lIns="91440" tIns="45720" rIns="91440" bIns="45720" rtlCol="0">
              <a:noAutofit/>
            </a:bodyPr>
            <a:lstStyle>
              <a:defPPr>
                <a:defRPr lang="zh-CN"/>
              </a:defPPr>
              <a:lvl1pPr marR="0" lvl="0" indent="0" fontAlgn="auto">
                <a:lnSpc>
                  <a:spcPct val="100000"/>
                </a:lnSpc>
                <a:spcBef>
                  <a:spcPts val="0"/>
                </a:spcBef>
                <a:spcAft>
                  <a:spcPts val="0"/>
                </a:spcAft>
                <a:buClrTx/>
                <a:buSzTx/>
                <a:buFontTx/>
                <a:buNone/>
                <a:defRPr kumimoji="0" sz="8800" b="0" u="none" strike="noStrike" cap="none" normalizeH="0" baseline="0">
                  <a:ln>
                    <a:noFill/>
                  </a:ln>
                  <a:gradFill>
                    <a:gsLst>
                      <a:gs pos="76000">
                        <a:schemeClr val="accent1"/>
                      </a:gs>
                      <a:gs pos="0">
                        <a:schemeClr val="accent2"/>
                      </a:gs>
                    </a:gsLst>
                    <a:lin ang="5400000" scaled="0"/>
                  </a:gradFill>
                  <a:effectLst>
                    <a:outerShdw blurRad="127000" dist="63500" dir="2700000" algn="tl" rotWithShape="0">
                      <a:schemeClr val="accent1">
                        <a:alpha val="20000"/>
                      </a:schemeClr>
                    </a:outerShdw>
                  </a:effectLst>
                  <a:uLnTx/>
                  <a:uFillTx/>
                  <a:latin typeface="优设标题黑" panose="00000500000000000000" pitchFamily="2" charset="-122"/>
                  <a:ea typeface="优设标题黑" panose="00000500000000000000" pitchFamily="2" charset="-122"/>
                </a:defRPr>
              </a:lvl1pPr>
            </a:lstStyle>
            <a:p>
              <a:pPr algn="ctr"/>
              <a:r>
                <a:rPr lang="en-US" altLang="zh-CN" sz="1600" dirty="0" smtClean="0">
                  <a:solidFill>
                    <a:schemeClr val="tx1">
                      <a:lumMod val="65000"/>
                      <a:lumOff val="35000"/>
                    </a:schemeClr>
                  </a:solidFill>
                  <a:latin typeface="黑体" panose="02010609060101010101" charset="-122"/>
                  <a:ea typeface="黑体" panose="02010609060101010101" charset="-122"/>
                  <a:sym typeface="+mn-ea"/>
                </a:rPr>
                <a:t>Conclusion</a:t>
              </a:r>
              <a:endParaRPr lang="zh-CN" altLang="en-US" sz="1600" dirty="0">
                <a:latin typeface="+mj-ea"/>
                <a:ea typeface="+mj-ea"/>
              </a:endParaRPr>
            </a:p>
          </p:txBody>
        </p:sp>
        <p:sp>
          <p:nvSpPr>
            <p:cNvPr id="145" name="文本框 144"/>
            <p:cNvSpPr txBox="1"/>
            <p:nvPr>
              <p:custDataLst>
                <p:tags r:id="rId4"/>
              </p:custDataLst>
            </p:nvPr>
          </p:nvSpPr>
          <p:spPr>
            <a:xfrm>
              <a:off x="1057897" y="3230953"/>
              <a:ext cx="799439" cy="452746"/>
            </a:xfrm>
            <a:prstGeom prst="rect">
              <a:avLst/>
            </a:prstGeom>
            <a:noFill/>
            <a:effectLst/>
          </p:spPr>
          <p:txBody>
            <a:bodyPr wrap="square" lIns="91440" tIns="45720" rIns="91440" bIns="45720" rtlCol="0">
              <a:noAutofit/>
            </a:bodyPr>
            <a:lstStyle>
              <a:defPPr>
                <a:defRPr lang="zh-CN"/>
              </a:defPPr>
              <a:lvl1pPr marR="0" lvl="0" indent="0" algn="ctr" fontAlgn="auto">
                <a:lnSpc>
                  <a:spcPct val="100000"/>
                </a:lnSpc>
                <a:spcBef>
                  <a:spcPts val="0"/>
                </a:spcBef>
                <a:spcAft>
                  <a:spcPts val="0"/>
                </a:spcAft>
                <a:buClrTx/>
                <a:buSzTx/>
                <a:buFontTx/>
                <a:buNone/>
                <a:defRPr kumimoji="0" sz="4400" b="0" u="none" strike="noStrike" cap="none" normalizeH="0" baseline="0">
                  <a:ln>
                    <a:noFill/>
                  </a:ln>
                  <a:gradFill>
                    <a:gsLst>
                      <a:gs pos="76000">
                        <a:schemeClr val="accent1"/>
                      </a:gs>
                      <a:gs pos="0">
                        <a:schemeClr val="accent2"/>
                      </a:gs>
                    </a:gsLst>
                    <a:lin ang="5400000" scaled="0"/>
                  </a:gradFill>
                  <a:effectLst>
                    <a:outerShdw blurRad="127000" dist="63500" dir="2700000" algn="tl" rotWithShape="0">
                      <a:schemeClr val="accent1">
                        <a:alpha val="20000"/>
                      </a:schemeClr>
                    </a:outerShdw>
                  </a:effectLst>
                  <a:uLnTx/>
                  <a:uFillTx/>
                  <a:latin typeface="优设标题黑" panose="00000500000000000000" pitchFamily="2" charset="-122"/>
                  <a:ea typeface="优设标题黑" panose="00000500000000000000" pitchFamily="2" charset="-122"/>
                </a:defRPr>
              </a:lvl1pPr>
            </a:lstStyle>
            <a:p>
              <a:r>
                <a:rPr lang="en-US" altLang="zh-CN" sz="1800" dirty="0">
                  <a:solidFill>
                    <a:schemeClr val="accent2"/>
                  </a:solidFill>
                  <a:latin typeface="+mj-lt"/>
                  <a:ea typeface="思源宋体 CN Medium" panose="02020500000000000000" pitchFamily="18" charset="-122"/>
                </a:rPr>
                <a:t>08</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 name="组合 224"/>
          <p:cNvGrpSpPr/>
          <p:nvPr/>
        </p:nvGrpSpPr>
        <p:grpSpPr>
          <a:xfrm>
            <a:off x="5926694" y="5572066"/>
            <a:ext cx="6265306" cy="1285934"/>
            <a:chOff x="3856383" y="5140382"/>
            <a:chExt cx="8504923" cy="1745608"/>
          </a:xfrm>
        </p:grpSpPr>
        <p:sp>
          <p:nvSpPr>
            <p:cNvPr id="223" name="任意多边形: 形状 222"/>
            <p:cNvSpPr/>
            <p:nvPr/>
          </p:nvSpPr>
          <p:spPr>
            <a:xfrm flipH="1">
              <a:off x="3856383" y="5140382"/>
              <a:ext cx="8504923" cy="1733993"/>
            </a:xfrm>
            <a:custGeom>
              <a:avLst/>
              <a:gdLst>
                <a:gd name="connsiteX0" fmla="*/ 0 w 4449161"/>
                <a:gd name="connsiteY0" fmla="*/ 0 h 2169019"/>
                <a:gd name="connsiteX1" fmla="*/ 37954 w 4449161"/>
                <a:gd name="connsiteY1" fmla="*/ 57388 h 2169019"/>
                <a:gd name="connsiteX2" fmla="*/ 4340429 w 4449161"/>
                <a:gd name="connsiteY2" fmla="*/ 2153222 h 2169019"/>
                <a:gd name="connsiteX3" fmla="*/ 4449161 w 4449161"/>
                <a:gd name="connsiteY3" fmla="*/ 2169019 h 2169019"/>
                <a:gd name="connsiteX4" fmla="*/ 0 w 4449161"/>
                <a:gd name="connsiteY4" fmla="*/ 2169019 h 2169019"/>
                <a:gd name="connsiteX5" fmla="*/ 0 w 4449161"/>
                <a:gd name="connsiteY5" fmla="*/ 0 h 216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9161" h="2169019">
                  <a:moveTo>
                    <a:pt x="0" y="0"/>
                  </a:moveTo>
                  <a:lnTo>
                    <a:pt x="37954" y="57388"/>
                  </a:lnTo>
                  <a:cubicBezTo>
                    <a:pt x="752083" y="1055248"/>
                    <a:pt x="2346708" y="1835958"/>
                    <a:pt x="4340429" y="2153222"/>
                  </a:cubicBezTo>
                  <a:lnTo>
                    <a:pt x="4449161" y="2169019"/>
                  </a:lnTo>
                  <a:lnTo>
                    <a:pt x="0" y="2169019"/>
                  </a:lnTo>
                  <a:lnTo>
                    <a:pt x="0" y="0"/>
                  </a:lnTo>
                  <a:close/>
                </a:path>
              </a:pathLst>
            </a:custGeom>
            <a:gradFill flip="none" rotWithShape="1">
              <a:gsLst>
                <a:gs pos="0">
                  <a:schemeClr val="accent1">
                    <a:lumMod val="20000"/>
                    <a:lumOff val="80000"/>
                  </a:schemeClr>
                </a:gs>
                <a:gs pos="100000">
                  <a:schemeClr val="accent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4" name="任意多边形: 形状 223"/>
            <p:cNvSpPr/>
            <p:nvPr/>
          </p:nvSpPr>
          <p:spPr>
            <a:xfrm flipH="1">
              <a:off x="3980742" y="5228229"/>
              <a:ext cx="8380564" cy="1657761"/>
            </a:xfrm>
            <a:custGeom>
              <a:avLst/>
              <a:gdLst>
                <a:gd name="connsiteX0" fmla="*/ 0 w 4449161"/>
                <a:gd name="connsiteY0" fmla="*/ 0 h 2169019"/>
                <a:gd name="connsiteX1" fmla="*/ 37954 w 4449161"/>
                <a:gd name="connsiteY1" fmla="*/ 57388 h 2169019"/>
                <a:gd name="connsiteX2" fmla="*/ 4340429 w 4449161"/>
                <a:gd name="connsiteY2" fmla="*/ 2153222 h 2169019"/>
                <a:gd name="connsiteX3" fmla="*/ 4449161 w 4449161"/>
                <a:gd name="connsiteY3" fmla="*/ 2169019 h 2169019"/>
                <a:gd name="connsiteX4" fmla="*/ 0 w 4449161"/>
                <a:gd name="connsiteY4" fmla="*/ 2169019 h 2169019"/>
                <a:gd name="connsiteX5" fmla="*/ 0 w 4449161"/>
                <a:gd name="connsiteY5" fmla="*/ 0 h 216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9161" h="2169019">
                  <a:moveTo>
                    <a:pt x="0" y="0"/>
                  </a:moveTo>
                  <a:lnTo>
                    <a:pt x="37954" y="57388"/>
                  </a:lnTo>
                  <a:cubicBezTo>
                    <a:pt x="752083" y="1055248"/>
                    <a:pt x="2346708" y="1835958"/>
                    <a:pt x="4340429" y="2153222"/>
                  </a:cubicBezTo>
                  <a:lnTo>
                    <a:pt x="4449161" y="2169019"/>
                  </a:lnTo>
                  <a:lnTo>
                    <a:pt x="0" y="2169019"/>
                  </a:lnTo>
                  <a:lnTo>
                    <a:pt x="0" y="0"/>
                  </a:lnTo>
                  <a:close/>
                </a:path>
              </a:pathLst>
            </a:custGeom>
            <a:gradFill>
              <a:gsLst>
                <a:gs pos="100000">
                  <a:schemeClr val="accent2"/>
                </a:gs>
                <a:gs pos="0">
                  <a:schemeClr val="accent3"/>
                </a:gs>
              </a:gsLst>
              <a:lin ang="4500000" scaled="0"/>
            </a:gradFill>
            <a:ln>
              <a:no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spc="300">
                <a:solidFill>
                  <a:schemeClr val="bg1"/>
                </a:solidFill>
                <a:latin typeface="+mj-ea"/>
                <a:ea typeface="+mj-ea"/>
              </a:endParaRPr>
            </a:p>
          </p:txBody>
        </p:sp>
      </p:grpSp>
      <p:grpSp>
        <p:nvGrpSpPr>
          <p:cNvPr id="226" name="组合 225"/>
          <p:cNvGrpSpPr/>
          <p:nvPr/>
        </p:nvGrpSpPr>
        <p:grpSpPr>
          <a:xfrm flipH="1" flipV="1">
            <a:off x="0" y="-36938"/>
            <a:ext cx="4996795" cy="1025576"/>
            <a:chOff x="3856383" y="5140382"/>
            <a:chExt cx="8504923" cy="1745608"/>
          </a:xfrm>
        </p:grpSpPr>
        <p:sp>
          <p:nvSpPr>
            <p:cNvPr id="227" name="任意多边形: 形状 226"/>
            <p:cNvSpPr/>
            <p:nvPr/>
          </p:nvSpPr>
          <p:spPr>
            <a:xfrm flipH="1">
              <a:off x="3856383" y="5140382"/>
              <a:ext cx="8504923" cy="1733993"/>
            </a:xfrm>
            <a:custGeom>
              <a:avLst/>
              <a:gdLst>
                <a:gd name="connsiteX0" fmla="*/ 0 w 4449161"/>
                <a:gd name="connsiteY0" fmla="*/ 0 h 2169019"/>
                <a:gd name="connsiteX1" fmla="*/ 37954 w 4449161"/>
                <a:gd name="connsiteY1" fmla="*/ 57388 h 2169019"/>
                <a:gd name="connsiteX2" fmla="*/ 4340429 w 4449161"/>
                <a:gd name="connsiteY2" fmla="*/ 2153222 h 2169019"/>
                <a:gd name="connsiteX3" fmla="*/ 4449161 w 4449161"/>
                <a:gd name="connsiteY3" fmla="*/ 2169019 h 2169019"/>
                <a:gd name="connsiteX4" fmla="*/ 0 w 4449161"/>
                <a:gd name="connsiteY4" fmla="*/ 2169019 h 2169019"/>
                <a:gd name="connsiteX5" fmla="*/ 0 w 4449161"/>
                <a:gd name="connsiteY5" fmla="*/ 0 h 216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9161" h="2169019">
                  <a:moveTo>
                    <a:pt x="0" y="0"/>
                  </a:moveTo>
                  <a:lnTo>
                    <a:pt x="37954" y="57388"/>
                  </a:lnTo>
                  <a:cubicBezTo>
                    <a:pt x="752083" y="1055248"/>
                    <a:pt x="2346708" y="1835958"/>
                    <a:pt x="4340429" y="2153222"/>
                  </a:cubicBezTo>
                  <a:lnTo>
                    <a:pt x="4449161" y="2169019"/>
                  </a:lnTo>
                  <a:lnTo>
                    <a:pt x="0" y="2169019"/>
                  </a:lnTo>
                  <a:lnTo>
                    <a:pt x="0" y="0"/>
                  </a:lnTo>
                  <a:close/>
                </a:path>
              </a:pathLst>
            </a:custGeom>
            <a:gradFill flip="none" rotWithShape="1">
              <a:gsLst>
                <a:gs pos="0">
                  <a:schemeClr val="accent1">
                    <a:lumMod val="20000"/>
                    <a:lumOff val="80000"/>
                  </a:schemeClr>
                </a:gs>
                <a:gs pos="100000">
                  <a:schemeClr val="accent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8" name="任意多边形: 形状 227"/>
            <p:cNvSpPr/>
            <p:nvPr/>
          </p:nvSpPr>
          <p:spPr>
            <a:xfrm flipH="1">
              <a:off x="3980742" y="5228229"/>
              <a:ext cx="8380564" cy="1657761"/>
            </a:xfrm>
            <a:custGeom>
              <a:avLst/>
              <a:gdLst>
                <a:gd name="connsiteX0" fmla="*/ 0 w 4449161"/>
                <a:gd name="connsiteY0" fmla="*/ 0 h 2169019"/>
                <a:gd name="connsiteX1" fmla="*/ 37954 w 4449161"/>
                <a:gd name="connsiteY1" fmla="*/ 57388 h 2169019"/>
                <a:gd name="connsiteX2" fmla="*/ 4340429 w 4449161"/>
                <a:gd name="connsiteY2" fmla="*/ 2153222 h 2169019"/>
                <a:gd name="connsiteX3" fmla="*/ 4449161 w 4449161"/>
                <a:gd name="connsiteY3" fmla="*/ 2169019 h 2169019"/>
                <a:gd name="connsiteX4" fmla="*/ 0 w 4449161"/>
                <a:gd name="connsiteY4" fmla="*/ 2169019 h 2169019"/>
                <a:gd name="connsiteX5" fmla="*/ 0 w 4449161"/>
                <a:gd name="connsiteY5" fmla="*/ 0 h 216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9161" h="2169019">
                  <a:moveTo>
                    <a:pt x="0" y="0"/>
                  </a:moveTo>
                  <a:lnTo>
                    <a:pt x="37954" y="57388"/>
                  </a:lnTo>
                  <a:cubicBezTo>
                    <a:pt x="752083" y="1055248"/>
                    <a:pt x="2346708" y="1835958"/>
                    <a:pt x="4340429" y="2153222"/>
                  </a:cubicBezTo>
                  <a:lnTo>
                    <a:pt x="4449161" y="2169019"/>
                  </a:lnTo>
                  <a:lnTo>
                    <a:pt x="0" y="2169019"/>
                  </a:lnTo>
                  <a:lnTo>
                    <a:pt x="0" y="0"/>
                  </a:lnTo>
                  <a:close/>
                </a:path>
              </a:pathLst>
            </a:custGeom>
            <a:gradFill>
              <a:gsLst>
                <a:gs pos="100000">
                  <a:schemeClr val="accent2"/>
                </a:gs>
                <a:gs pos="0">
                  <a:schemeClr val="accent3"/>
                </a:gs>
              </a:gsLst>
              <a:lin ang="4500000" scaled="0"/>
            </a:gradFill>
            <a:ln>
              <a:no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spc="300">
                <a:solidFill>
                  <a:schemeClr val="bg1"/>
                </a:solidFill>
                <a:latin typeface="+mj-ea"/>
                <a:ea typeface="+mj-ea"/>
              </a:endParaRPr>
            </a:p>
          </p:txBody>
        </p:sp>
      </p:grpSp>
      <p:sp>
        <p:nvSpPr>
          <p:cNvPr id="2" name="文本框 1"/>
          <p:cNvSpPr txBox="1"/>
          <p:nvPr/>
        </p:nvSpPr>
        <p:spPr>
          <a:xfrm>
            <a:off x="-218660" y="717801"/>
            <a:ext cx="10783956" cy="1107996"/>
          </a:xfrm>
          <a:prstGeom prst="rect">
            <a:avLst/>
          </a:prstGeom>
          <a:noFill/>
        </p:spPr>
        <p:txBody>
          <a:bodyPr wrap="square" rtlCol="0">
            <a:spAutoFit/>
          </a:bodyPr>
          <a:lstStyle/>
          <a:p>
            <a:r>
              <a:rPr lang="zh-CN" altLang="en-US" dirty="0" smtClean="0">
                <a:solidFill>
                  <a:schemeClr val="tx1">
                    <a:lumMod val="65000"/>
                    <a:lumOff val="35000"/>
                  </a:schemeClr>
                </a:solidFill>
                <a:latin typeface="黑体" panose="02010609060101010101" charset="-122"/>
                <a:ea typeface="黑体" panose="02010609060101010101" charset="-122"/>
              </a:rPr>
              <a:t>            </a:t>
            </a:r>
            <a:r>
              <a:rPr lang="zh-CN" altLang="en-US" sz="4800" dirty="0" smtClean="0">
                <a:latin typeface="黑体" panose="02010609060101010101" charset="-122"/>
                <a:ea typeface="黑体" panose="02010609060101010101" charset="-122"/>
              </a:rPr>
              <a:t>引言</a:t>
            </a:r>
          </a:p>
          <a:p>
            <a:endParaRPr lang="zh-CN" altLang="en-US" dirty="0"/>
          </a:p>
        </p:txBody>
      </p:sp>
      <p:pic>
        <p:nvPicPr>
          <p:cNvPr id="18" name="图片 17" descr="s34336194"/>
          <p:cNvPicPr>
            <a:picLocks noChangeAspect="1"/>
          </p:cNvPicPr>
          <p:nvPr/>
        </p:nvPicPr>
        <p:blipFill>
          <a:blip r:embed="rId2"/>
          <a:stretch>
            <a:fillRect/>
          </a:stretch>
        </p:blipFill>
        <p:spPr>
          <a:xfrm>
            <a:off x="0" y="1947669"/>
            <a:ext cx="4161155" cy="416115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0558" y="825460"/>
            <a:ext cx="5470241" cy="771902"/>
          </a:xfrm>
          <a:prstGeom prst="rect">
            <a:avLst/>
          </a:prstGeom>
          <a:noFill/>
          <a:effectLst/>
        </p:spPr>
        <p:txBody>
          <a:bodyPr wrap="square" lIns="91440" tIns="45720" rIns="91440" bIns="45720" rtlCol="0">
            <a:spAutoFit/>
          </a:bodyPr>
          <a:lstStyle>
            <a:defPPr>
              <a:defRPr lang="zh-CN"/>
            </a:defPPr>
            <a:lvl1pPr marR="0" lvl="0" indent="0" fontAlgn="auto">
              <a:lnSpc>
                <a:spcPct val="100000"/>
              </a:lnSpc>
              <a:spcBef>
                <a:spcPts val="0"/>
              </a:spcBef>
              <a:spcAft>
                <a:spcPts val="0"/>
              </a:spcAft>
              <a:buClrTx/>
              <a:buSzTx/>
              <a:buFontTx/>
              <a:buNone/>
              <a:defRPr kumimoji="0" sz="8800" b="0" u="none" strike="noStrike" cap="none" normalizeH="0" baseline="0">
                <a:ln>
                  <a:noFill/>
                </a:ln>
                <a:gradFill>
                  <a:gsLst>
                    <a:gs pos="76000">
                      <a:schemeClr val="accent1"/>
                    </a:gs>
                    <a:gs pos="0">
                      <a:schemeClr val="accent2"/>
                    </a:gs>
                  </a:gsLst>
                  <a:lin ang="5400000" scaled="0"/>
                </a:gradFill>
                <a:effectLst>
                  <a:outerShdw blurRad="127000" dist="63500" dir="2700000" algn="tl" rotWithShape="0">
                    <a:schemeClr val="accent1">
                      <a:alpha val="20000"/>
                    </a:schemeClr>
                  </a:outerShdw>
                </a:effectLst>
                <a:uLnTx/>
                <a:uFillTx/>
                <a:latin typeface="优设标题黑" panose="00000500000000000000" pitchFamily="2" charset="-122"/>
                <a:ea typeface="优设标题黑" panose="00000500000000000000" pitchFamily="2" charset="-122"/>
              </a:defRPr>
            </a:lvl1pPr>
          </a:lstStyle>
          <a:p>
            <a:endParaRPr lang="en-US" altLang="zh-CN" sz="3600" dirty="0"/>
          </a:p>
        </p:txBody>
      </p:sp>
      <p:sp>
        <p:nvSpPr>
          <p:cNvPr id="3" name="任意多边形: 形状 2"/>
          <p:cNvSpPr/>
          <p:nvPr/>
        </p:nvSpPr>
        <p:spPr>
          <a:xfrm>
            <a:off x="0" y="459823"/>
            <a:ext cx="253388" cy="506776"/>
          </a:xfrm>
          <a:custGeom>
            <a:avLst/>
            <a:gdLst>
              <a:gd name="connsiteX0" fmla="*/ 0 w 319490"/>
              <a:gd name="connsiteY0" fmla="*/ 0 h 638980"/>
              <a:gd name="connsiteX1" fmla="*/ 319490 w 319490"/>
              <a:gd name="connsiteY1" fmla="*/ 319490 h 638980"/>
              <a:gd name="connsiteX2" fmla="*/ 0 w 319490"/>
              <a:gd name="connsiteY2" fmla="*/ 638980 h 638980"/>
            </a:gdLst>
            <a:ahLst/>
            <a:cxnLst>
              <a:cxn ang="0">
                <a:pos x="connsiteX0" y="connsiteY0"/>
              </a:cxn>
              <a:cxn ang="0">
                <a:pos x="connsiteX1" y="connsiteY1"/>
              </a:cxn>
              <a:cxn ang="0">
                <a:pos x="connsiteX2" y="connsiteY2"/>
              </a:cxn>
            </a:cxnLst>
            <a:rect l="l" t="t" r="r" b="b"/>
            <a:pathLst>
              <a:path w="319490" h="638980">
                <a:moveTo>
                  <a:pt x="0" y="0"/>
                </a:moveTo>
                <a:cubicBezTo>
                  <a:pt x="176449" y="0"/>
                  <a:pt x="319490" y="143041"/>
                  <a:pt x="319490" y="319490"/>
                </a:cubicBezTo>
                <a:cubicBezTo>
                  <a:pt x="319490" y="495939"/>
                  <a:pt x="176449" y="638980"/>
                  <a:pt x="0" y="638980"/>
                </a:cubicBezTo>
                <a:close/>
              </a:path>
            </a:pathLst>
          </a:custGeom>
          <a:gradFill>
            <a:gsLst>
              <a:gs pos="100000">
                <a:schemeClr val="accent2"/>
              </a:gs>
              <a:gs pos="0">
                <a:schemeClr val="accent3"/>
              </a:gs>
            </a:gsLst>
            <a:lin ang="4500000" scaled="0"/>
          </a:gradFill>
          <a:ln>
            <a:no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spc="300">
              <a:solidFill>
                <a:schemeClr val="bg1"/>
              </a:solidFill>
              <a:latin typeface="+mj-ea"/>
              <a:ea typeface="+mj-ea"/>
            </a:endParaRPr>
          </a:p>
        </p:txBody>
      </p:sp>
      <p:grpSp>
        <p:nvGrpSpPr>
          <p:cNvPr id="4" name="组合 3"/>
          <p:cNvGrpSpPr/>
          <p:nvPr/>
        </p:nvGrpSpPr>
        <p:grpSpPr>
          <a:xfrm>
            <a:off x="4054207" y="6284582"/>
            <a:ext cx="8137793" cy="573417"/>
            <a:chOff x="3856383" y="5140382"/>
            <a:chExt cx="8504923" cy="1745608"/>
          </a:xfrm>
        </p:grpSpPr>
        <p:sp>
          <p:nvSpPr>
            <p:cNvPr id="5" name="任意多边形: 形状 4"/>
            <p:cNvSpPr/>
            <p:nvPr/>
          </p:nvSpPr>
          <p:spPr>
            <a:xfrm flipH="1">
              <a:off x="3856383" y="5140382"/>
              <a:ext cx="8504923" cy="1733993"/>
            </a:xfrm>
            <a:custGeom>
              <a:avLst/>
              <a:gdLst>
                <a:gd name="connsiteX0" fmla="*/ 0 w 4449161"/>
                <a:gd name="connsiteY0" fmla="*/ 0 h 2169019"/>
                <a:gd name="connsiteX1" fmla="*/ 37954 w 4449161"/>
                <a:gd name="connsiteY1" fmla="*/ 57388 h 2169019"/>
                <a:gd name="connsiteX2" fmla="*/ 4340429 w 4449161"/>
                <a:gd name="connsiteY2" fmla="*/ 2153222 h 2169019"/>
                <a:gd name="connsiteX3" fmla="*/ 4449161 w 4449161"/>
                <a:gd name="connsiteY3" fmla="*/ 2169019 h 2169019"/>
                <a:gd name="connsiteX4" fmla="*/ 0 w 4449161"/>
                <a:gd name="connsiteY4" fmla="*/ 2169019 h 2169019"/>
                <a:gd name="connsiteX5" fmla="*/ 0 w 4449161"/>
                <a:gd name="connsiteY5" fmla="*/ 0 h 216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9161" h="2169019">
                  <a:moveTo>
                    <a:pt x="0" y="0"/>
                  </a:moveTo>
                  <a:lnTo>
                    <a:pt x="37954" y="57388"/>
                  </a:lnTo>
                  <a:cubicBezTo>
                    <a:pt x="752083" y="1055248"/>
                    <a:pt x="2346708" y="1835958"/>
                    <a:pt x="4340429" y="2153222"/>
                  </a:cubicBezTo>
                  <a:lnTo>
                    <a:pt x="4449161" y="2169019"/>
                  </a:lnTo>
                  <a:lnTo>
                    <a:pt x="0" y="2169019"/>
                  </a:lnTo>
                  <a:lnTo>
                    <a:pt x="0" y="0"/>
                  </a:lnTo>
                  <a:close/>
                </a:path>
              </a:pathLst>
            </a:custGeom>
            <a:gradFill flip="none" rotWithShape="1">
              <a:gsLst>
                <a:gs pos="0">
                  <a:schemeClr val="accent1">
                    <a:lumMod val="20000"/>
                    <a:lumOff val="80000"/>
                  </a:schemeClr>
                </a:gs>
                <a:gs pos="100000">
                  <a:schemeClr val="accent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形状 5"/>
            <p:cNvSpPr/>
            <p:nvPr/>
          </p:nvSpPr>
          <p:spPr>
            <a:xfrm flipH="1">
              <a:off x="3980742" y="5228229"/>
              <a:ext cx="8380564" cy="1657761"/>
            </a:xfrm>
            <a:custGeom>
              <a:avLst/>
              <a:gdLst>
                <a:gd name="connsiteX0" fmla="*/ 0 w 4449161"/>
                <a:gd name="connsiteY0" fmla="*/ 0 h 2169019"/>
                <a:gd name="connsiteX1" fmla="*/ 37954 w 4449161"/>
                <a:gd name="connsiteY1" fmla="*/ 57388 h 2169019"/>
                <a:gd name="connsiteX2" fmla="*/ 4340429 w 4449161"/>
                <a:gd name="connsiteY2" fmla="*/ 2153222 h 2169019"/>
                <a:gd name="connsiteX3" fmla="*/ 4449161 w 4449161"/>
                <a:gd name="connsiteY3" fmla="*/ 2169019 h 2169019"/>
                <a:gd name="connsiteX4" fmla="*/ 0 w 4449161"/>
                <a:gd name="connsiteY4" fmla="*/ 2169019 h 2169019"/>
                <a:gd name="connsiteX5" fmla="*/ 0 w 4449161"/>
                <a:gd name="connsiteY5" fmla="*/ 0 h 216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9161" h="2169019">
                  <a:moveTo>
                    <a:pt x="0" y="0"/>
                  </a:moveTo>
                  <a:lnTo>
                    <a:pt x="37954" y="57388"/>
                  </a:lnTo>
                  <a:cubicBezTo>
                    <a:pt x="752083" y="1055248"/>
                    <a:pt x="2346708" y="1835958"/>
                    <a:pt x="4340429" y="2153222"/>
                  </a:cubicBezTo>
                  <a:lnTo>
                    <a:pt x="4449161" y="2169019"/>
                  </a:lnTo>
                  <a:lnTo>
                    <a:pt x="0" y="2169019"/>
                  </a:lnTo>
                  <a:lnTo>
                    <a:pt x="0" y="0"/>
                  </a:lnTo>
                  <a:close/>
                </a:path>
              </a:pathLst>
            </a:custGeom>
            <a:gradFill>
              <a:gsLst>
                <a:gs pos="100000">
                  <a:schemeClr val="accent2"/>
                </a:gs>
                <a:gs pos="0">
                  <a:schemeClr val="accent3"/>
                </a:gs>
              </a:gsLst>
              <a:lin ang="4500000" scaled="0"/>
            </a:gradFill>
            <a:ln>
              <a:no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spc="300">
                <a:solidFill>
                  <a:schemeClr val="bg1"/>
                </a:solidFill>
                <a:latin typeface="+mj-ea"/>
                <a:ea typeface="+mj-ea"/>
              </a:endParaRPr>
            </a:p>
          </p:txBody>
        </p:sp>
      </p:grpSp>
      <p:grpSp>
        <p:nvGrpSpPr>
          <p:cNvPr id="7" name="组合 6"/>
          <p:cNvGrpSpPr/>
          <p:nvPr/>
        </p:nvGrpSpPr>
        <p:grpSpPr>
          <a:xfrm>
            <a:off x="489261" y="241323"/>
            <a:ext cx="8578627" cy="1867655"/>
            <a:chOff x="728641" y="355702"/>
            <a:chExt cx="8578627" cy="1703492"/>
          </a:xfrm>
        </p:grpSpPr>
        <p:sp>
          <p:nvSpPr>
            <p:cNvPr id="14" name="波形 13"/>
            <p:cNvSpPr/>
            <p:nvPr/>
          </p:nvSpPr>
          <p:spPr>
            <a:xfrm>
              <a:off x="728641" y="355702"/>
              <a:ext cx="8578627" cy="1231024"/>
            </a:xfrm>
            <a:prstGeom prst="wave">
              <a:avLst>
                <a:gd name="adj1" fmla="val 5635"/>
                <a:gd name="adj2" fmla="val 0"/>
              </a:avLst>
            </a:prstGeom>
            <a:gradFill>
              <a:gsLst>
                <a:gs pos="100000">
                  <a:schemeClr val="accent2"/>
                </a:gs>
                <a:gs pos="0">
                  <a:schemeClr val="accent3"/>
                </a:gs>
              </a:gsLst>
              <a:lin ang="4500000" scaled="0"/>
            </a:gradFill>
            <a:ln>
              <a:no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250000"/>
                </a:lnSpc>
              </a:pPr>
              <a:r>
                <a:rPr lang="zh-CN" altLang="en-US" sz="4400" dirty="0"/>
                <a:t>作者简介</a:t>
              </a:r>
              <a:endParaRPr lang="en-US" altLang="zh-CN" sz="4400" dirty="0"/>
            </a:p>
            <a:p>
              <a:pPr algn="ctr"/>
              <a:endParaRPr lang="zh-CN" altLang="en-US" sz="2400" spc="300" dirty="0">
                <a:solidFill>
                  <a:schemeClr val="bg1"/>
                </a:solidFill>
                <a:latin typeface="+mj-ea"/>
                <a:ea typeface="+mj-ea"/>
              </a:endParaRPr>
            </a:p>
          </p:txBody>
        </p:sp>
        <p:sp>
          <p:nvSpPr>
            <p:cNvPr id="25" name="文本框 24"/>
            <p:cNvSpPr txBox="1"/>
            <p:nvPr/>
          </p:nvSpPr>
          <p:spPr>
            <a:xfrm>
              <a:off x="3601835" y="1628470"/>
              <a:ext cx="5410662" cy="430724"/>
            </a:xfrm>
            <a:prstGeom prst="rect">
              <a:avLst/>
            </a:prstGeom>
            <a:noFill/>
            <a:effectLst/>
          </p:spPr>
          <p:txBody>
            <a:bodyPr wrap="square" lIns="60798" tIns="30399" rIns="60798" bIns="30399" rtlCol="0">
              <a:spAutoFit/>
            </a:bodyPr>
            <a:lstStyle>
              <a:defPPr>
                <a:defRPr lang="zh-CN"/>
              </a:defPPr>
              <a:lvl1pPr marR="0" lvl="0" indent="0" defTabSz="913765" fontAlgn="auto">
                <a:lnSpc>
                  <a:spcPct val="100000"/>
                </a:lnSpc>
                <a:spcBef>
                  <a:spcPts val="0"/>
                </a:spcBef>
                <a:spcAft>
                  <a:spcPts val="0"/>
                </a:spcAft>
                <a:buClrTx/>
                <a:buSzTx/>
                <a:buFontTx/>
                <a:buNone/>
                <a:defRPr kumimoji="0" sz="2400" b="0" i="0" u="none" strike="noStrike" cap="none" spc="0" normalizeH="0" baseline="0">
                  <a:ln>
                    <a:noFill/>
                  </a:ln>
                  <a:gradFill>
                    <a:gsLst>
                      <a:gs pos="100000">
                        <a:schemeClr val="accent1"/>
                      </a:gs>
                      <a:gs pos="0">
                        <a:schemeClr val="accent2"/>
                      </a:gs>
                    </a:gsLst>
                    <a:lin ang="5400000" scaled="0"/>
                  </a:gradFill>
                  <a:effectLst/>
                  <a:uLnTx/>
                  <a:uFillTx/>
                  <a:latin typeface="+mj-ea"/>
                  <a:ea typeface="+mj-ea"/>
                </a:defRPr>
              </a:lvl1pPr>
            </a:lstStyle>
            <a:p>
              <a:endParaRPr lang="en-US" altLang="zh-CN" dirty="0"/>
            </a:p>
          </p:txBody>
        </p:sp>
      </p:grpSp>
      <p:pic>
        <p:nvPicPr>
          <p:cNvPr id="31" name="图片 30"/>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489261" y="2373708"/>
            <a:ext cx="3684100" cy="291391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p:cNvSpPr/>
          <p:nvPr/>
        </p:nvSpPr>
        <p:spPr>
          <a:xfrm>
            <a:off x="0" y="494967"/>
            <a:ext cx="253388" cy="506776"/>
          </a:xfrm>
          <a:custGeom>
            <a:avLst/>
            <a:gdLst>
              <a:gd name="connsiteX0" fmla="*/ 0 w 319490"/>
              <a:gd name="connsiteY0" fmla="*/ 0 h 638980"/>
              <a:gd name="connsiteX1" fmla="*/ 319490 w 319490"/>
              <a:gd name="connsiteY1" fmla="*/ 319490 h 638980"/>
              <a:gd name="connsiteX2" fmla="*/ 0 w 319490"/>
              <a:gd name="connsiteY2" fmla="*/ 638980 h 638980"/>
            </a:gdLst>
            <a:ahLst/>
            <a:cxnLst>
              <a:cxn ang="0">
                <a:pos x="connsiteX0" y="connsiteY0"/>
              </a:cxn>
              <a:cxn ang="0">
                <a:pos x="connsiteX1" y="connsiteY1"/>
              </a:cxn>
              <a:cxn ang="0">
                <a:pos x="connsiteX2" y="connsiteY2"/>
              </a:cxn>
            </a:cxnLst>
            <a:rect l="l" t="t" r="r" b="b"/>
            <a:pathLst>
              <a:path w="319490" h="638980">
                <a:moveTo>
                  <a:pt x="0" y="0"/>
                </a:moveTo>
                <a:cubicBezTo>
                  <a:pt x="176449" y="0"/>
                  <a:pt x="319490" y="143041"/>
                  <a:pt x="319490" y="319490"/>
                </a:cubicBezTo>
                <a:cubicBezTo>
                  <a:pt x="319490" y="495939"/>
                  <a:pt x="176449" y="638980"/>
                  <a:pt x="0" y="638980"/>
                </a:cubicBezTo>
                <a:close/>
              </a:path>
            </a:pathLst>
          </a:custGeom>
          <a:gradFill>
            <a:gsLst>
              <a:gs pos="100000">
                <a:schemeClr val="accent2"/>
              </a:gs>
              <a:gs pos="0">
                <a:schemeClr val="accent3"/>
              </a:gs>
            </a:gsLst>
            <a:lin ang="4500000" scaled="0"/>
          </a:gradFill>
          <a:ln>
            <a:no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spc="300">
              <a:solidFill>
                <a:schemeClr val="bg1"/>
              </a:solidFill>
              <a:latin typeface="+mj-ea"/>
              <a:ea typeface="+mj-ea"/>
            </a:endParaRPr>
          </a:p>
        </p:txBody>
      </p:sp>
      <p:sp>
        <p:nvSpPr>
          <p:cNvPr id="33" name="任意多边形: 形状 32"/>
          <p:cNvSpPr/>
          <p:nvPr/>
        </p:nvSpPr>
        <p:spPr>
          <a:xfrm rot="20209488" flipH="1">
            <a:off x="7245994" y="213965"/>
            <a:ext cx="6281592" cy="7099846"/>
          </a:xfrm>
          <a:custGeom>
            <a:avLst/>
            <a:gdLst>
              <a:gd name="connsiteX0" fmla="*/ 1869214 w 6281592"/>
              <a:gd name="connsiteY0" fmla="*/ 0 h 7099846"/>
              <a:gd name="connsiteX1" fmla="*/ 623072 w 6281592"/>
              <a:gd name="connsiteY1" fmla="*/ 533459 h 7099846"/>
              <a:gd name="connsiteX2" fmla="*/ 0 w 6281592"/>
              <a:gd name="connsiteY2" fmla="*/ 800189 h 7099846"/>
              <a:gd name="connsiteX3" fmla="*/ 2696810 w 6281592"/>
              <a:gd name="connsiteY3" fmla="*/ 7099846 h 7099846"/>
              <a:gd name="connsiteX4" fmla="*/ 6281592 w 6281592"/>
              <a:gd name="connsiteY4" fmla="*/ 5562161 h 7099846"/>
              <a:gd name="connsiteX5" fmla="*/ 6200209 w 6281592"/>
              <a:gd name="connsiteY5" fmla="*/ 5489377 h 7099846"/>
              <a:gd name="connsiteX6" fmla="*/ 1905776 w 6281592"/>
              <a:gd name="connsiteY6" fmla="*/ 65524 h 709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1592" h="7099846">
                <a:moveTo>
                  <a:pt x="1869214" y="0"/>
                </a:moveTo>
                <a:lnTo>
                  <a:pt x="623072" y="533459"/>
                </a:lnTo>
                <a:lnTo>
                  <a:pt x="0" y="800189"/>
                </a:lnTo>
                <a:lnTo>
                  <a:pt x="2696810" y="7099846"/>
                </a:lnTo>
                <a:lnTo>
                  <a:pt x="6281592" y="5562161"/>
                </a:lnTo>
                <a:lnTo>
                  <a:pt x="6200209" y="5489377"/>
                </a:lnTo>
                <a:cubicBezTo>
                  <a:pt x="4546965" y="3966269"/>
                  <a:pt x="3096216" y="2134873"/>
                  <a:pt x="1905776" y="65524"/>
                </a:cubicBezTo>
                <a:close/>
              </a:path>
            </a:pathLst>
          </a:custGeom>
          <a:gradFill flip="none" rotWithShape="1">
            <a:gsLst>
              <a:gs pos="0">
                <a:schemeClr val="accent1">
                  <a:lumMod val="20000"/>
                  <a:lumOff val="80000"/>
                </a:schemeClr>
              </a:gs>
              <a:gs pos="100000">
                <a:schemeClr val="accent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 name="任意多边形: 形状 34"/>
          <p:cNvSpPr/>
          <p:nvPr/>
        </p:nvSpPr>
        <p:spPr>
          <a:xfrm rot="20209488" flipH="1">
            <a:off x="7377247" y="236462"/>
            <a:ext cx="6155965" cy="7055379"/>
          </a:xfrm>
          <a:custGeom>
            <a:avLst/>
            <a:gdLst>
              <a:gd name="connsiteX0" fmla="*/ 1753797 w 6155965"/>
              <a:gd name="connsiteY0" fmla="*/ 0 h 7055379"/>
              <a:gd name="connsiteX1" fmla="*/ 0 w 6155965"/>
              <a:gd name="connsiteY1" fmla="*/ 750780 h 7055379"/>
              <a:gd name="connsiteX2" fmla="*/ 2698924 w 6155965"/>
              <a:gd name="connsiteY2" fmla="*/ 7055379 h 7055379"/>
              <a:gd name="connsiteX3" fmla="*/ 6155965 w 6155965"/>
              <a:gd name="connsiteY3" fmla="*/ 5575460 h 7055379"/>
              <a:gd name="connsiteX4" fmla="*/ 5813277 w 6155965"/>
              <a:gd name="connsiteY4" fmla="*/ 5259185 h 7055379"/>
              <a:gd name="connsiteX5" fmla="*/ 2020938 w 6155965"/>
              <a:gd name="connsiteY5" fmla="*/ 465718 h 7055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5965" h="7055379">
                <a:moveTo>
                  <a:pt x="1753797" y="0"/>
                </a:moveTo>
                <a:lnTo>
                  <a:pt x="0" y="750780"/>
                </a:lnTo>
                <a:lnTo>
                  <a:pt x="2698924" y="7055379"/>
                </a:lnTo>
                <a:lnTo>
                  <a:pt x="6155965" y="5575460"/>
                </a:lnTo>
                <a:lnTo>
                  <a:pt x="5813277" y="5259185"/>
                </a:lnTo>
                <a:cubicBezTo>
                  <a:pt x="4365712" y="3883630"/>
                  <a:pt x="3087333" y="2268924"/>
                  <a:pt x="2020938" y="465718"/>
                </a:cubicBezTo>
                <a:close/>
              </a:path>
            </a:pathLst>
          </a:custGeom>
          <a:gradFill>
            <a:gsLst>
              <a:gs pos="100000">
                <a:schemeClr val="accent2"/>
              </a:gs>
              <a:gs pos="0">
                <a:schemeClr val="accent3"/>
              </a:gs>
            </a:gsLst>
            <a:lin ang="4500000" scaled="0"/>
          </a:gradFill>
          <a:ln>
            <a:no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spc="300" dirty="0">
              <a:solidFill>
                <a:schemeClr val="bg1"/>
              </a:solidFill>
              <a:latin typeface="+mj-ea"/>
              <a:ea typeface="+mj-ea"/>
            </a:endParaRPr>
          </a:p>
        </p:txBody>
      </p:sp>
      <p:sp>
        <p:nvSpPr>
          <p:cNvPr id="4" name="矩形: 圆角 3"/>
          <p:cNvSpPr/>
          <p:nvPr/>
        </p:nvSpPr>
        <p:spPr>
          <a:xfrm flipH="1">
            <a:off x="8992770" y="1168400"/>
            <a:ext cx="2430050" cy="1388228"/>
          </a:xfrm>
          <a:prstGeom prst="roundRect">
            <a:avLst>
              <a:gd name="adj" fmla="val 3787"/>
            </a:avLst>
          </a:prstGeom>
          <a:blipFill>
            <a:blip r:embed="rId2" cstate="screen"/>
            <a:stretch>
              <a:fillRect/>
            </a:stretch>
          </a:blipFill>
          <a:ln>
            <a:solidFill>
              <a:schemeClr val="accent2"/>
            </a:solidFill>
          </a:ln>
          <a:effectLst>
            <a:outerShdw blurRad="152400" dist="76200" dir="5400000" algn="t" rotWithShape="0">
              <a:schemeClr val="accent2">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ndParaRPr>
          </a:p>
        </p:txBody>
      </p:sp>
      <p:sp>
        <p:nvSpPr>
          <p:cNvPr id="5" name="矩形: 圆角 4"/>
          <p:cNvSpPr/>
          <p:nvPr/>
        </p:nvSpPr>
        <p:spPr>
          <a:xfrm flipH="1">
            <a:off x="8352401" y="2947184"/>
            <a:ext cx="2430050" cy="1388228"/>
          </a:xfrm>
          <a:prstGeom prst="roundRect">
            <a:avLst>
              <a:gd name="adj" fmla="val 3787"/>
            </a:avLst>
          </a:prstGeom>
          <a:blipFill>
            <a:blip r:embed="rId3" cstate="screen"/>
            <a:stretch>
              <a:fillRect/>
            </a:stretch>
          </a:blipFill>
          <a:ln>
            <a:solidFill>
              <a:schemeClr val="accent2"/>
            </a:solidFill>
          </a:ln>
          <a:effectLst>
            <a:outerShdw blurRad="152400" dist="76200" dir="5400000" algn="t" rotWithShape="0">
              <a:schemeClr val="accent2">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ndParaRPr>
          </a:p>
        </p:txBody>
      </p:sp>
      <p:sp>
        <p:nvSpPr>
          <p:cNvPr id="6" name="矩形: 圆角 5"/>
          <p:cNvSpPr/>
          <p:nvPr/>
        </p:nvSpPr>
        <p:spPr>
          <a:xfrm flipH="1">
            <a:off x="7712032" y="4725967"/>
            <a:ext cx="2430050" cy="1388228"/>
          </a:xfrm>
          <a:prstGeom prst="roundRect">
            <a:avLst>
              <a:gd name="adj" fmla="val 3787"/>
            </a:avLst>
          </a:prstGeom>
          <a:blipFill>
            <a:blip r:embed="rId4" cstate="screen"/>
            <a:stretch>
              <a:fillRect/>
            </a:stretch>
          </a:blipFill>
          <a:ln>
            <a:solidFill>
              <a:schemeClr val="accent2"/>
            </a:solidFill>
          </a:ln>
          <a:effectLst>
            <a:outerShdw blurRad="152400" dist="76200" dir="5400000" algn="t" rotWithShape="0">
              <a:schemeClr val="accent2">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ndParaRPr>
          </a:p>
        </p:txBody>
      </p:sp>
      <p:sp>
        <p:nvSpPr>
          <p:cNvPr id="7" name="文本框 6"/>
          <p:cNvSpPr txBox="1"/>
          <p:nvPr/>
        </p:nvSpPr>
        <p:spPr>
          <a:xfrm>
            <a:off x="572751" y="459823"/>
            <a:ext cx="5326378" cy="1200329"/>
          </a:xfrm>
          <a:prstGeom prst="rect">
            <a:avLst/>
          </a:prstGeom>
          <a:noFill/>
          <a:effectLst/>
        </p:spPr>
        <p:txBody>
          <a:bodyPr wrap="square" lIns="91440" tIns="45720" rIns="91440" bIns="45720" rtlCol="0">
            <a:spAutoFit/>
          </a:bodyPr>
          <a:lstStyle>
            <a:defPPr>
              <a:defRPr lang="zh-CN"/>
            </a:defPPr>
            <a:lvl1pPr marR="0" lvl="0" indent="0" fontAlgn="auto">
              <a:lnSpc>
                <a:spcPct val="100000"/>
              </a:lnSpc>
              <a:spcBef>
                <a:spcPts val="0"/>
              </a:spcBef>
              <a:spcAft>
                <a:spcPts val="0"/>
              </a:spcAft>
              <a:buClrTx/>
              <a:buSzTx/>
              <a:buFontTx/>
              <a:buNone/>
              <a:defRPr kumimoji="0" sz="8800" b="0" u="none" strike="noStrike" cap="none" normalizeH="0" baseline="0">
                <a:ln>
                  <a:noFill/>
                </a:ln>
                <a:gradFill>
                  <a:gsLst>
                    <a:gs pos="76000">
                      <a:schemeClr val="accent1"/>
                    </a:gs>
                    <a:gs pos="0">
                      <a:schemeClr val="accent2"/>
                    </a:gs>
                  </a:gsLst>
                  <a:lin ang="5400000" scaled="0"/>
                </a:gradFill>
                <a:effectLst>
                  <a:outerShdw blurRad="127000" dist="63500" dir="2700000" algn="tl" rotWithShape="0">
                    <a:schemeClr val="accent1">
                      <a:alpha val="20000"/>
                    </a:schemeClr>
                  </a:outerShdw>
                </a:effectLst>
                <a:uLnTx/>
                <a:uFillTx/>
                <a:latin typeface="优设标题黑" panose="00000500000000000000" pitchFamily="2" charset="-122"/>
                <a:ea typeface="优设标题黑" panose="00000500000000000000" pitchFamily="2" charset="-122"/>
              </a:defRPr>
            </a:lvl1pPr>
          </a:lstStyle>
          <a:p>
            <a:r>
              <a:rPr lang="zh-CN" altLang="en-US" sz="3600" dirty="0">
                <a:solidFill>
                  <a:schemeClr val="tx1">
                    <a:lumMod val="65000"/>
                    <a:lumOff val="35000"/>
                  </a:schemeClr>
                </a:solidFill>
                <a:latin typeface="黑体" panose="02010609060101010101" charset="-122"/>
                <a:ea typeface="黑体" panose="02010609060101010101" charset="-122"/>
              </a:rPr>
              <a:t>小说背景</a:t>
            </a:r>
          </a:p>
          <a:p>
            <a:endParaRPr lang="zh-CN" altLang="en-US" sz="3600" dirty="0">
              <a:latin typeface="+mj-ea"/>
              <a:ea typeface="+mj-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p:cNvSpPr/>
          <p:nvPr/>
        </p:nvSpPr>
        <p:spPr>
          <a:xfrm>
            <a:off x="0" y="494967"/>
            <a:ext cx="253388" cy="506776"/>
          </a:xfrm>
          <a:custGeom>
            <a:avLst/>
            <a:gdLst>
              <a:gd name="connsiteX0" fmla="*/ 0 w 319490"/>
              <a:gd name="connsiteY0" fmla="*/ 0 h 638980"/>
              <a:gd name="connsiteX1" fmla="*/ 319490 w 319490"/>
              <a:gd name="connsiteY1" fmla="*/ 319490 h 638980"/>
              <a:gd name="connsiteX2" fmla="*/ 0 w 319490"/>
              <a:gd name="connsiteY2" fmla="*/ 638980 h 638980"/>
            </a:gdLst>
            <a:ahLst/>
            <a:cxnLst>
              <a:cxn ang="0">
                <a:pos x="connsiteX0" y="connsiteY0"/>
              </a:cxn>
              <a:cxn ang="0">
                <a:pos x="connsiteX1" y="connsiteY1"/>
              </a:cxn>
              <a:cxn ang="0">
                <a:pos x="connsiteX2" y="connsiteY2"/>
              </a:cxn>
            </a:cxnLst>
            <a:rect l="l" t="t" r="r" b="b"/>
            <a:pathLst>
              <a:path w="319490" h="638980">
                <a:moveTo>
                  <a:pt x="0" y="0"/>
                </a:moveTo>
                <a:cubicBezTo>
                  <a:pt x="176449" y="0"/>
                  <a:pt x="319490" y="143041"/>
                  <a:pt x="319490" y="319490"/>
                </a:cubicBezTo>
                <a:cubicBezTo>
                  <a:pt x="319490" y="495939"/>
                  <a:pt x="176449" y="638980"/>
                  <a:pt x="0" y="638980"/>
                </a:cubicBezTo>
                <a:close/>
              </a:path>
            </a:pathLst>
          </a:custGeom>
          <a:gradFill>
            <a:gsLst>
              <a:gs pos="100000">
                <a:schemeClr val="accent2"/>
              </a:gs>
              <a:gs pos="0">
                <a:schemeClr val="accent3"/>
              </a:gs>
            </a:gsLst>
            <a:lin ang="4500000" scaled="0"/>
          </a:gradFill>
          <a:ln>
            <a:no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spc="300">
              <a:solidFill>
                <a:schemeClr val="bg1"/>
              </a:solidFill>
              <a:latin typeface="+mj-ea"/>
              <a:ea typeface="+mj-ea"/>
            </a:endParaRPr>
          </a:p>
        </p:txBody>
      </p:sp>
      <p:grpSp>
        <p:nvGrpSpPr>
          <p:cNvPr id="4" name="组合 3"/>
          <p:cNvGrpSpPr/>
          <p:nvPr/>
        </p:nvGrpSpPr>
        <p:grpSpPr>
          <a:xfrm>
            <a:off x="4054207" y="6284582"/>
            <a:ext cx="8137793" cy="573417"/>
            <a:chOff x="3856383" y="5140382"/>
            <a:chExt cx="8504923" cy="1745608"/>
          </a:xfrm>
        </p:grpSpPr>
        <p:sp>
          <p:nvSpPr>
            <p:cNvPr id="5" name="任意多边形: 形状 4"/>
            <p:cNvSpPr/>
            <p:nvPr/>
          </p:nvSpPr>
          <p:spPr>
            <a:xfrm flipH="1">
              <a:off x="3856383" y="5140382"/>
              <a:ext cx="8504923" cy="1733993"/>
            </a:xfrm>
            <a:custGeom>
              <a:avLst/>
              <a:gdLst>
                <a:gd name="connsiteX0" fmla="*/ 0 w 4449161"/>
                <a:gd name="connsiteY0" fmla="*/ 0 h 2169019"/>
                <a:gd name="connsiteX1" fmla="*/ 37954 w 4449161"/>
                <a:gd name="connsiteY1" fmla="*/ 57388 h 2169019"/>
                <a:gd name="connsiteX2" fmla="*/ 4340429 w 4449161"/>
                <a:gd name="connsiteY2" fmla="*/ 2153222 h 2169019"/>
                <a:gd name="connsiteX3" fmla="*/ 4449161 w 4449161"/>
                <a:gd name="connsiteY3" fmla="*/ 2169019 h 2169019"/>
                <a:gd name="connsiteX4" fmla="*/ 0 w 4449161"/>
                <a:gd name="connsiteY4" fmla="*/ 2169019 h 2169019"/>
                <a:gd name="connsiteX5" fmla="*/ 0 w 4449161"/>
                <a:gd name="connsiteY5" fmla="*/ 0 h 216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9161" h="2169019">
                  <a:moveTo>
                    <a:pt x="0" y="0"/>
                  </a:moveTo>
                  <a:lnTo>
                    <a:pt x="37954" y="57388"/>
                  </a:lnTo>
                  <a:cubicBezTo>
                    <a:pt x="752083" y="1055248"/>
                    <a:pt x="2346708" y="1835958"/>
                    <a:pt x="4340429" y="2153222"/>
                  </a:cubicBezTo>
                  <a:lnTo>
                    <a:pt x="4449161" y="2169019"/>
                  </a:lnTo>
                  <a:lnTo>
                    <a:pt x="0" y="2169019"/>
                  </a:lnTo>
                  <a:lnTo>
                    <a:pt x="0" y="0"/>
                  </a:lnTo>
                  <a:close/>
                </a:path>
              </a:pathLst>
            </a:custGeom>
            <a:gradFill flip="none" rotWithShape="1">
              <a:gsLst>
                <a:gs pos="0">
                  <a:schemeClr val="accent1">
                    <a:lumMod val="20000"/>
                    <a:lumOff val="80000"/>
                  </a:schemeClr>
                </a:gs>
                <a:gs pos="100000">
                  <a:schemeClr val="accent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形状 5"/>
            <p:cNvSpPr/>
            <p:nvPr/>
          </p:nvSpPr>
          <p:spPr>
            <a:xfrm flipH="1">
              <a:off x="3980742" y="5228229"/>
              <a:ext cx="8380564" cy="1657761"/>
            </a:xfrm>
            <a:custGeom>
              <a:avLst/>
              <a:gdLst>
                <a:gd name="connsiteX0" fmla="*/ 0 w 4449161"/>
                <a:gd name="connsiteY0" fmla="*/ 0 h 2169019"/>
                <a:gd name="connsiteX1" fmla="*/ 37954 w 4449161"/>
                <a:gd name="connsiteY1" fmla="*/ 57388 h 2169019"/>
                <a:gd name="connsiteX2" fmla="*/ 4340429 w 4449161"/>
                <a:gd name="connsiteY2" fmla="*/ 2153222 h 2169019"/>
                <a:gd name="connsiteX3" fmla="*/ 4449161 w 4449161"/>
                <a:gd name="connsiteY3" fmla="*/ 2169019 h 2169019"/>
                <a:gd name="connsiteX4" fmla="*/ 0 w 4449161"/>
                <a:gd name="connsiteY4" fmla="*/ 2169019 h 2169019"/>
                <a:gd name="connsiteX5" fmla="*/ 0 w 4449161"/>
                <a:gd name="connsiteY5" fmla="*/ 0 h 216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9161" h="2169019">
                  <a:moveTo>
                    <a:pt x="0" y="0"/>
                  </a:moveTo>
                  <a:lnTo>
                    <a:pt x="37954" y="57388"/>
                  </a:lnTo>
                  <a:cubicBezTo>
                    <a:pt x="752083" y="1055248"/>
                    <a:pt x="2346708" y="1835958"/>
                    <a:pt x="4340429" y="2153222"/>
                  </a:cubicBezTo>
                  <a:lnTo>
                    <a:pt x="4449161" y="2169019"/>
                  </a:lnTo>
                  <a:lnTo>
                    <a:pt x="0" y="2169019"/>
                  </a:lnTo>
                  <a:lnTo>
                    <a:pt x="0" y="0"/>
                  </a:lnTo>
                  <a:close/>
                </a:path>
              </a:pathLst>
            </a:custGeom>
            <a:gradFill>
              <a:gsLst>
                <a:gs pos="100000">
                  <a:schemeClr val="accent2"/>
                </a:gs>
                <a:gs pos="0">
                  <a:schemeClr val="accent3"/>
                </a:gs>
              </a:gsLst>
              <a:lin ang="4500000" scaled="0"/>
            </a:gradFill>
            <a:ln>
              <a:no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spc="300">
                <a:solidFill>
                  <a:schemeClr val="bg1"/>
                </a:solidFill>
                <a:latin typeface="+mj-ea"/>
                <a:ea typeface="+mj-ea"/>
              </a:endParaRPr>
            </a:p>
          </p:txBody>
        </p:sp>
      </p:grpSp>
      <p:grpSp>
        <p:nvGrpSpPr>
          <p:cNvPr id="17" name="组合 16"/>
          <p:cNvGrpSpPr/>
          <p:nvPr/>
        </p:nvGrpSpPr>
        <p:grpSpPr>
          <a:xfrm>
            <a:off x="2076646" y="1483352"/>
            <a:ext cx="2954501" cy="1741208"/>
            <a:chOff x="1218697" y="1687792"/>
            <a:chExt cx="2954501" cy="1741208"/>
          </a:xfrm>
        </p:grpSpPr>
        <p:grpSp>
          <p:nvGrpSpPr>
            <p:cNvPr id="10" name="组合 9"/>
            <p:cNvGrpSpPr/>
            <p:nvPr/>
          </p:nvGrpSpPr>
          <p:grpSpPr>
            <a:xfrm>
              <a:off x="1218697" y="1687792"/>
              <a:ext cx="2954501" cy="1741208"/>
              <a:chOff x="1650549" y="2169780"/>
              <a:chExt cx="2954501" cy="1741208"/>
            </a:xfrm>
          </p:grpSpPr>
          <p:sp>
            <p:nvSpPr>
              <p:cNvPr id="8" name="矩形: 圆顶角 7"/>
              <p:cNvSpPr/>
              <p:nvPr/>
            </p:nvSpPr>
            <p:spPr>
              <a:xfrm flipH="1" flipV="1">
                <a:off x="1650549" y="2173596"/>
                <a:ext cx="2954501" cy="1737392"/>
              </a:xfrm>
              <a:prstGeom prst="round2SameRect">
                <a:avLst>
                  <a:gd name="adj1" fmla="val 4644"/>
                  <a:gd name="adj2" fmla="val 0"/>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思源宋体 CN Medium" panose="02020500000000000000" pitchFamily="18" charset="-122"/>
                </a:endParaRPr>
              </a:p>
            </p:txBody>
          </p:sp>
          <p:sp>
            <p:nvSpPr>
              <p:cNvPr id="9" name="矩形 8"/>
              <p:cNvSpPr/>
              <p:nvPr/>
            </p:nvSpPr>
            <p:spPr>
              <a:xfrm>
                <a:off x="1650549" y="2169780"/>
                <a:ext cx="2954501" cy="108000"/>
              </a:xfrm>
              <a:prstGeom prst="rect">
                <a:avLst/>
              </a:prstGeom>
              <a:gradFill>
                <a:gsLst>
                  <a:gs pos="100000">
                    <a:schemeClr val="accent2"/>
                  </a:gs>
                  <a:gs pos="0">
                    <a:schemeClr val="accent3"/>
                  </a:gs>
                </a:gsLst>
                <a:lin ang="4500000" scaled="0"/>
              </a:gradFill>
              <a:ln>
                <a:no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spc="300">
                  <a:solidFill>
                    <a:schemeClr val="bg1"/>
                  </a:solidFill>
                  <a:latin typeface="+mj-ea"/>
                  <a:ea typeface="+mj-ea"/>
                </a:endParaRPr>
              </a:p>
            </p:txBody>
          </p:sp>
        </p:grpSp>
        <p:grpSp>
          <p:nvGrpSpPr>
            <p:cNvPr id="16" name="组合 15"/>
            <p:cNvGrpSpPr/>
            <p:nvPr/>
          </p:nvGrpSpPr>
          <p:grpSpPr>
            <a:xfrm>
              <a:off x="1377013" y="1949906"/>
              <a:ext cx="2637869" cy="722289"/>
              <a:chOff x="1416338" y="1949906"/>
              <a:chExt cx="2637869" cy="722289"/>
            </a:xfrm>
          </p:grpSpPr>
          <p:sp>
            <p:nvSpPr>
              <p:cNvPr id="14" name="文本框 13"/>
              <p:cNvSpPr txBox="1"/>
              <p:nvPr/>
            </p:nvSpPr>
            <p:spPr>
              <a:xfrm>
                <a:off x="1416338" y="1949906"/>
                <a:ext cx="2307363" cy="369168"/>
              </a:xfrm>
              <a:prstGeom prst="rect">
                <a:avLst/>
              </a:prstGeom>
              <a:noFill/>
              <a:effectLst/>
            </p:spPr>
            <p:txBody>
              <a:bodyPr wrap="square" lIns="60798" tIns="30399" rIns="60798" bIns="30399" rtlCol="0">
                <a:spAutoFit/>
              </a:bodyPr>
              <a:lstStyle>
                <a:defPPr>
                  <a:defRPr lang="zh-CN"/>
                </a:defPPr>
                <a:lvl1pPr marR="0" lvl="0" indent="0" defTabSz="913765" fontAlgn="auto">
                  <a:lnSpc>
                    <a:spcPct val="100000"/>
                  </a:lnSpc>
                  <a:spcBef>
                    <a:spcPts val="0"/>
                  </a:spcBef>
                  <a:spcAft>
                    <a:spcPts val="0"/>
                  </a:spcAft>
                  <a:buClrTx/>
                  <a:buSzTx/>
                  <a:buFontTx/>
                  <a:buNone/>
                  <a:defRPr kumimoji="0" sz="2400" b="0" i="0" u="none" strike="noStrike" cap="none" spc="0" normalizeH="0" baseline="0">
                    <a:ln>
                      <a:noFill/>
                    </a:ln>
                    <a:gradFill>
                      <a:gsLst>
                        <a:gs pos="100000">
                          <a:schemeClr val="accent1"/>
                        </a:gs>
                        <a:gs pos="0">
                          <a:schemeClr val="accent2"/>
                        </a:gs>
                      </a:gsLst>
                      <a:lin ang="5400000" scaled="0"/>
                    </a:gradFill>
                    <a:effectLst/>
                    <a:uLnTx/>
                    <a:uFillTx/>
                    <a:latin typeface="+mj-ea"/>
                    <a:ea typeface="+mj-ea"/>
                  </a:defRPr>
                </a:lvl1pPr>
              </a:lstStyle>
              <a:p>
                <a:r>
                  <a:rPr lang="zh-CN" altLang="en-US" sz="2000" dirty="0"/>
                  <a:t>添加小标题</a:t>
                </a:r>
                <a:endParaRPr lang="en-US" altLang="zh-CN" sz="2000" dirty="0"/>
              </a:p>
            </p:txBody>
          </p:sp>
          <p:sp>
            <p:nvSpPr>
              <p:cNvPr id="15" name="文本框 100"/>
              <p:cNvSpPr txBox="1"/>
              <p:nvPr/>
            </p:nvSpPr>
            <p:spPr>
              <a:xfrm>
                <a:off x="1416338" y="2339668"/>
                <a:ext cx="2637869" cy="332527"/>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Ø"/>
                  <a:defRPr>
                    <a:solidFill>
                      <a:schemeClr val="tx1">
                        <a:lumMod val="75000"/>
                        <a:lumOff val="25000"/>
                      </a:schemeClr>
                    </a:solidFill>
                    <a:latin typeface="思源宋体 CN Medium" panose="02020500000000000000" pitchFamily="18"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ct val="130000"/>
                  </a:lnSpc>
                  <a:buNone/>
                </a:pPr>
                <a:endParaRPr lang="en-US" altLang="zh-CN" sz="1400" dirty="0">
                  <a:latin typeface="+mn-ea"/>
                  <a:sym typeface="思源宋体 CN Medium" panose="02020500000000000000" pitchFamily="18" charset="-122"/>
                </a:endParaRPr>
              </a:p>
            </p:txBody>
          </p:sp>
        </p:grpSp>
      </p:grpSp>
      <p:grpSp>
        <p:nvGrpSpPr>
          <p:cNvPr id="18" name="组合 17"/>
          <p:cNvGrpSpPr/>
          <p:nvPr/>
        </p:nvGrpSpPr>
        <p:grpSpPr>
          <a:xfrm>
            <a:off x="7168785" y="1483352"/>
            <a:ext cx="2954501" cy="1741208"/>
            <a:chOff x="1218697" y="1687792"/>
            <a:chExt cx="2954501" cy="1741208"/>
          </a:xfrm>
        </p:grpSpPr>
        <p:grpSp>
          <p:nvGrpSpPr>
            <p:cNvPr id="19" name="组合 18"/>
            <p:cNvGrpSpPr/>
            <p:nvPr/>
          </p:nvGrpSpPr>
          <p:grpSpPr>
            <a:xfrm>
              <a:off x="1218697" y="1687792"/>
              <a:ext cx="2954501" cy="1741208"/>
              <a:chOff x="1650549" y="2169780"/>
              <a:chExt cx="2954501" cy="1741208"/>
            </a:xfrm>
          </p:grpSpPr>
          <p:sp>
            <p:nvSpPr>
              <p:cNvPr id="23" name="矩形: 圆顶角 22"/>
              <p:cNvSpPr/>
              <p:nvPr/>
            </p:nvSpPr>
            <p:spPr>
              <a:xfrm flipH="1" flipV="1">
                <a:off x="1650549" y="2173596"/>
                <a:ext cx="2954501" cy="1737392"/>
              </a:xfrm>
              <a:prstGeom prst="round2SameRect">
                <a:avLst>
                  <a:gd name="adj1" fmla="val 4644"/>
                  <a:gd name="adj2" fmla="val 0"/>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思源宋体 CN Medium" panose="02020500000000000000" pitchFamily="18" charset="-122"/>
                </a:endParaRPr>
              </a:p>
            </p:txBody>
          </p:sp>
          <p:sp>
            <p:nvSpPr>
              <p:cNvPr id="24" name="矩形 23"/>
              <p:cNvSpPr/>
              <p:nvPr/>
            </p:nvSpPr>
            <p:spPr>
              <a:xfrm>
                <a:off x="1650549" y="2169780"/>
                <a:ext cx="2954501" cy="108000"/>
              </a:xfrm>
              <a:prstGeom prst="rect">
                <a:avLst/>
              </a:prstGeom>
              <a:gradFill>
                <a:gsLst>
                  <a:gs pos="100000">
                    <a:schemeClr val="accent2"/>
                  </a:gs>
                  <a:gs pos="0">
                    <a:schemeClr val="accent3"/>
                  </a:gs>
                </a:gsLst>
                <a:lin ang="4500000" scaled="0"/>
              </a:gradFill>
              <a:ln>
                <a:no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spc="300">
                  <a:solidFill>
                    <a:schemeClr val="bg1"/>
                  </a:solidFill>
                  <a:latin typeface="+mj-ea"/>
                  <a:ea typeface="+mj-ea"/>
                </a:endParaRPr>
              </a:p>
            </p:txBody>
          </p:sp>
        </p:grpSp>
        <p:grpSp>
          <p:nvGrpSpPr>
            <p:cNvPr id="20" name="组合 19"/>
            <p:cNvGrpSpPr/>
            <p:nvPr/>
          </p:nvGrpSpPr>
          <p:grpSpPr>
            <a:xfrm>
              <a:off x="1377013" y="1949906"/>
              <a:ext cx="2637869" cy="1295203"/>
              <a:chOff x="1416338" y="1949906"/>
              <a:chExt cx="2637869" cy="1295203"/>
            </a:xfrm>
          </p:grpSpPr>
          <p:sp>
            <p:nvSpPr>
              <p:cNvPr id="21" name="文本框 20"/>
              <p:cNvSpPr txBox="1"/>
              <p:nvPr/>
            </p:nvSpPr>
            <p:spPr>
              <a:xfrm>
                <a:off x="1746844" y="1949906"/>
                <a:ext cx="2307363" cy="369168"/>
              </a:xfrm>
              <a:prstGeom prst="rect">
                <a:avLst/>
              </a:prstGeom>
              <a:noFill/>
              <a:effectLst/>
            </p:spPr>
            <p:txBody>
              <a:bodyPr wrap="square" lIns="60798" tIns="30399" rIns="60798" bIns="30399" rtlCol="0">
                <a:spAutoFit/>
              </a:bodyPr>
              <a:lstStyle>
                <a:defPPr>
                  <a:defRPr lang="zh-CN"/>
                </a:defPPr>
                <a:lvl1pPr marR="0" lvl="0" indent="0" defTabSz="913765" fontAlgn="auto">
                  <a:lnSpc>
                    <a:spcPct val="100000"/>
                  </a:lnSpc>
                  <a:spcBef>
                    <a:spcPts val="0"/>
                  </a:spcBef>
                  <a:spcAft>
                    <a:spcPts val="0"/>
                  </a:spcAft>
                  <a:buClrTx/>
                  <a:buSzTx/>
                  <a:buFontTx/>
                  <a:buNone/>
                  <a:defRPr kumimoji="0" sz="2400" b="0" i="0" u="none" strike="noStrike" cap="none" spc="0" normalizeH="0" baseline="0">
                    <a:ln>
                      <a:noFill/>
                    </a:ln>
                    <a:gradFill>
                      <a:gsLst>
                        <a:gs pos="100000">
                          <a:schemeClr val="accent1"/>
                        </a:gs>
                        <a:gs pos="0">
                          <a:schemeClr val="accent2"/>
                        </a:gs>
                      </a:gsLst>
                      <a:lin ang="5400000" scaled="0"/>
                    </a:gradFill>
                    <a:effectLst/>
                    <a:uLnTx/>
                    <a:uFillTx/>
                    <a:latin typeface="+mj-ea"/>
                    <a:ea typeface="+mj-ea"/>
                  </a:defRPr>
                </a:lvl1pPr>
              </a:lstStyle>
              <a:p>
                <a:pPr algn="r"/>
                <a:r>
                  <a:rPr lang="zh-CN" altLang="en-US" sz="2000" dirty="0"/>
                  <a:t>添加小标题</a:t>
                </a:r>
                <a:endParaRPr lang="en-US" altLang="zh-CN" sz="2000" dirty="0"/>
              </a:p>
            </p:txBody>
          </p:sp>
          <p:sp>
            <p:nvSpPr>
              <p:cNvPr id="22" name="文本框 100"/>
              <p:cNvSpPr txBox="1"/>
              <p:nvPr/>
            </p:nvSpPr>
            <p:spPr>
              <a:xfrm>
                <a:off x="1416338" y="2339668"/>
                <a:ext cx="2637869" cy="905441"/>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Ø"/>
                  <a:defRPr>
                    <a:solidFill>
                      <a:schemeClr val="tx1">
                        <a:lumMod val="75000"/>
                        <a:lumOff val="25000"/>
                      </a:schemeClr>
                    </a:solidFill>
                    <a:latin typeface="思源宋体 CN Medium" panose="02020500000000000000" pitchFamily="18"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r">
                  <a:lnSpc>
                    <a:spcPct val="130000"/>
                  </a:lnSpc>
                  <a:buNone/>
                </a:pPr>
                <a:r>
                  <a:rPr lang="zh-CN" altLang="en-US" sz="1400" smtClean="0">
                    <a:latin typeface="+mn-ea"/>
                    <a:sym typeface="思源宋体 CN Medium" panose="02020500000000000000" pitchFamily="18" charset="-122"/>
                  </a:rPr>
                  <a:t>单击此处输入你的正文，请尽量言简意赅的阐述观点，根据需要可酌情增减文字</a:t>
                </a:r>
                <a:endParaRPr lang="en-US" altLang="zh-CN" sz="1400" dirty="0">
                  <a:latin typeface="+mn-ea"/>
                  <a:sym typeface="思源宋体 CN Medium" panose="02020500000000000000" pitchFamily="18" charset="-122"/>
                </a:endParaRPr>
              </a:p>
            </p:txBody>
          </p:sp>
        </p:grpSp>
      </p:grpSp>
      <p:grpSp>
        <p:nvGrpSpPr>
          <p:cNvPr id="43" name="组合 42"/>
          <p:cNvGrpSpPr/>
          <p:nvPr/>
        </p:nvGrpSpPr>
        <p:grpSpPr>
          <a:xfrm>
            <a:off x="2076646" y="4039840"/>
            <a:ext cx="2954501" cy="1741208"/>
            <a:chOff x="1923777" y="4244280"/>
            <a:chExt cx="2954501" cy="1741208"/>
          </a:xfrm>
        </p:grpSpPr>
        <p:grpSp>
          <p:nvGrpSpPr>
            <p:cNvPr id="35" name="组合 34"/>
            <p:cNvGrpSpPr/>
            <p:nvPr/>
          </p:nvGrpSpPr>
          <p:grpSpPr>
            <a:xfrm flipV="1">
              <a:off x="1923777" y="4244280"/>
              <a:ext cx="2954501" cy="1741208"/>
              <a:chOff x="1650549" y="2169780"/>
              <a:chExt cx="2954501" cy="1741208"/>
            </a:xfrm>
          </p:grpSpPr>
          <p:sp>
            <p:nvSpPr>
              <p:cNvPr id="39" name="矩形: 圆顶角 38"/>
              <p:cNvSpPr/>
              <p:nvPr/>
            </p:nvSpPr>
            <p:spPr>
              <a:xfrm flipH="1" flipV="1">
                <a:off x="1650549" y="2173596"/>
                <a:ext cx="2954501" cy="1737392"/>
              </a:xfrm>
              <a:prstGeom prst="round2SameRect">
                <a:avLst>
                  <a:gd name="adj1" fmla="val 4644"/>
                  <a:gd name="adj2" fmla="val 0"/>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思源宋体 CN Medium" panose="02020500000000000000" pitchFamily="18" charset="-122"/>
                </a:endParaRPr>
              </a:p>
            </p:txBody>
          </p:sp>
          <p:sp>
            <p:nvSpPr>
              <p:cNvPr id="40" name="矩形 39"/>
              <p:cNvSpPr/>
              <p:nvPr/>
            </p:nvSpPr>
            <p:spPr>
              <a:xfrm>
                <a:off x="1650549" y="2169780"/>
                <a:ext cx="2954501" cy="108000"/>
              </a:xfrm>
              <a:prstGeom prst="rect">
                <a:avLst/>
              </a:prstGeom>
              <a:gradFill>
                <a:gsLst>
                  <a:gs pos="100000">
                    <a:schemeClr val="accent2"/>
                  </a:gs>
                  <a:gs pos="0">
                    <a:schemeClr val="accent3"/>
                  </a:gs>
                </a:gsLst>
                <a:lin ang="4500000" scaled="0"/>
              </a:gradFill>
              <a:ln>
                <a:no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spc="300">
                  <a:solidFill>
                    <a:schemeClr val="bg1"/>
                  </a:solidFill>
                  <a:latin typeface="+mj-ea"/>
                  <a:ea typeface="+mj-ea"/>
                </a:endParaRPr>
              </a:p>
            </p:txBody>
          </p:sp>
        </p:grpSp>
        <p:sp>
          <p:nvSpPr>
            <p:cNvPr id="41" name="文本框 40"/>
            <p:cNvSpPr txBox="1"/>
            <p:nvPr/>
          </p:nvSpPr>
          <p:spPr>
            <a:xfrm>
              <a:off x="2082093" y="4445796"/>
              <a:ext cx="2307363" cy="369168"/>
            </a:xfrm>
            <a:prstGeom prst="rect">
              <a:avLst/>
            </a:prstGeom>
            <a:noFill/>
            <a:effectLst/>
          </p:spPr>
          <p:txBody>
            <a:bodyPr wrap="square" lIns="60798" tIns="30399" rIns="60798" bIns="30399" rtlCol="0">
              <a:spAutoFit/>
            </a:bodyPr>
            <a:lstStyle>
              <a:defPPr>
                <a:defRPr lang="zh-CN"/>
              </a:defPPr>
              <a:lvl1pPr marR="0" lvl="0" indent="0" defTabSz="913765" fontAlgn="auto">
                <a:lnSpc>
                  <a:spcPct val="100000"/>
                </a:lnSpc>
                <a:spcBef>
                  <a:spcPts val="0"/>
                </a:spcBef>
                <a:spcAft>
                  <a:spcPts val="0"/>
                </a:spcAft>
                <a:buClrTx/>
                <a:buSzTx/>
                <a:buFontTx/>
                <a:buNone/>
                <a:defRPr kumimoji="0" sz="2400" b="0" i="0" u="none" strike="noStrike" cap="none" spc="0" normalizeH="0" baseline="0">
                  <a:ln>
                    <a:noFill/>
                  </a:ln>
                  <a:gradFill>
                    <a:gsLst>
                      <a:gs pos="100000">
                        <a:schemeClr val="accent1"/>
                      </a:gs>
                      <a:gs pos="0">
                        <a:schemeClr val="accent2"/>
                      </a:gs>
                    </a:gsLst>
                    <a:lin ang="5400000" scaled="0"/>
                  </a:gradFill>
                  <a:effectLst/>
                  <a:uLnTx/>
                  <a:uFillTx/>
                  <a:latin typeface="+mj-ea"/>
                  <a:ea typeface="+mj-ea"/>
                </a:defRPr>
              </a:lvl1pPr>
            </a:lstStyle>
            <a:p>
              <a:r>
                <a:rPr lang="zh-CN" altLang="en-US" sz="2000" dirty="0"/>
                <a:t>添加小标题</a:t>
              </a:r>
              <a:endParaRPr lang="en-US" altLang="zh-CN" sz="2000" dirty="0"/>
            </a:p>
          </p:txBody>
        </p:sp>
        <p:sp>
          <p:nvSpPr>
            <p:cNvPr id="42" name="文本框 100"/>
            <p:cNvSpPr txBox="1"/>
            <p:nvPr/>
          </p:nvSpPr>
          <p:spPr>
            <a:xfrm>
              <a:off x="2082093" y="4835558"/>
              <a:ext cx="2637869" cy="332527"/>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Ø"/>
                <a:defRPr>
                  <a:solidFill>
                    <a:schemeClr val="tx1">
                      <a:lumMod val="75000"/>
                      <a:lumOff val="25000"/>
                    </a:schemeClr>
                  </a:solidFill>
                  <a:latin typeface="思源宋体 CN Medium" panose="02020500000000000000" pitchFamily="18"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ct val="130000"/>
                </a:lnSpc>
                <a:buNone/>
              </a:pPr>
              <a:endParaRPr lang="en-US" altLang="zh-CN" sz="1400" dirty="0">
                <a:latin typeface="+mn-ea"/>
                <a:sym typeface="思源宋体 CN Medium" panose="02020500000000000000" pitchFamily="18" charset="-122"/>
              </a:endParaRPr>
            </a:p>
          </p:txBody>
        </p:sp>
      </p:grpSp>
      <p:grpSp>
        <p:nvGrpSpPr>
          <p:cNvPr id="44" name="组合 43"/>
          <p:cNvGrpSpPr/>
          <p:nvPr/>
        </p:nvGrpSpPr>
        <p:grpSpPr>
          <a:xfrm>
            <a:off x="7168785" y="4039840"/>
            <a:ext cx="2954501" cy="1741208"/>
            <a:chOff x="1923777" y="4244280"/>
            <a:chExt cx="2954501" cy="1741208"/>
          </a:xfrm>
        </p:grpSpPr>
        <p:grpSp>
          <p:nvGrpSpPr>
            <p:cNvPr id="45" name="组合 44"/>
            <p:cNvGrpSpPr/>
            <p:nvPr/>
          </p:nvGrpSpPr>
          <p:grpSpPr>
            <a:xfrm flipV="1">
              <a:off x="1923777" y="4244280"/>
              <a:ext cx="2954501" cy="1741208"/>
              <a:chOff x="1650549" y="2169780"/>
              <a:chExt cx="2954501" cy="1741208"/>
            </a:xfrm>
          </p:grpSpPr>
          <p:sp>
            <p:nvSpPr>
              <p:cNvPr id="48" name="矩形: 圆顶角 47"/>
              <p:cNvSpPr/>
              <p:nvPr/>
            </p:nvSpPr>
            <p:spPr>
              <a:xfrm flipH="1" flipV="1">
                <a:off x="1650549" y="2173596"/>
                <a:ext cx="2954501" cy="1737392"/>
              </a:xfrm>
              <a:prstGeom prst="round2SameRect">
                <a:avLst>
                  <a:gd name="adj1" fmla="val 4644"/>
                  <a:gd name="adj2" fmla="val 0"/>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思源宋体 CN Medium" panose="02020500000000000000" pitchFamily="18" charset="-122"/>
                </a:endParaRPr>
              </a:p>
            </p:txBody>
          </p:sp>
          <p:sp>
            <p:nvSpPr>
              <p:cNvPr id="49" name="矩形 48"/>
              <p:cNvSpPr/>
              <p:nvPr/>
            </p:nvSpPr>
            <p:spPr>
              <a:xfrm>
                <a:off x="1650549" y="2169780"/>
                <a:ext cx="2954501" cy="108000"/>
              </a:xfrm>
              <a:prstGeom prst="rect">
                <a:avLst/>
              </a:prstGeom>
              <a:gradFill>
                <a:gsLst>
                  <a:gs pos="100000">
                    <a:schemeClr val="accent2"/>
                  </a:gs>
                  <a:gs pos="0">
                    <a:schemeClr val="accent3"/>
                  </a:gs>
                </a:gsLst>
                <a:lin ang="4500000" scaled="0"/>
              </a:gradFill>
              <a:ln>
                <a:no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spc="300">
                  <a:solidFill>
                    <a:schemeClr val="bg1"/>
                  </a:solidFill>
                  <a:latin typeface="+mj-ea"/>
                  <a:ea typeface="+mj-ea"/>
                </a:endParaRPr>
              </a:p>
            </p:txBody>
          </p:sp>
        </p:grpSp>
        <p:sp>
          <p:nvSpPr>
            <p:cNvPr id="46" name="文本框 45"/>
            <p:cNvSpPr txBox="1"/>
            <p:nvPr/>
          </p:nvSpPr>
          <p:spPr>
            <a:xfrm>
              <a:off x="2412599" y="4445796"/>
              <a:ext cx="2307363" cy="369168"/>
            </a:xfrm>
            <a:prstGeom prst="rect">
              <a:avLst/>
            </a:prstGeom>
            <a:noFill/>
            <a:effectLst/>
          </p:spPr>
          <p:txBody>
            <a:bodyPr wrap="square" lIns="60798" tIns="30399" rIns="60798" bIns="30399" rtlCol="0">
              <a:spAutoFit/>
            </a:bodyPr>
            <a:lstStyle>
              <a:defPPr>
                <a:defRPr lang="zh-CN"/>
              </a:defPPr>
              <a:lvl1pPr marR="0" lvl="0" indent="0" defTabSz="913765" fontAlgn="auto">
                <a:lnSpc>
                  <a:spcPct val="100000"/>
                </a:lnSpc>
                <a:spcBef>
                  <a:spcPts val="0"/>
                </a:spcBef>
                <a:spcAft>
                  <a:spcPts val="0"/>
                </a:spcAft>
                <a:buClrTx/>
                <a:buSzTx/>
                <a:buFontTx/>
                <a:buNone/>
                <a:defRPr kumimoji="0" sz="2400" b="0" i="0" u="none" strike="noStrike" cap="none" spc="0" normalizeH="0" baseline="0">
                  <a:ln>
                    <a:noFill/>
                  </a:ln>
                  <a:gradFill>
                    <a:gsLst>
                      <a:gs pos="100000">
                        <a:schemeClr val="accent1"/>
                      </a:gs>
                      <a:gs pos="0">
                        <a:schemeClr val="accent2"/>
                      </a:gs>
                    </a:gsLst>
                    <a:lin ang="5400000" scaled="0"/>
                  </a:gradFill>
                  <a:effectLst/>
                  <a:uLnTx/>
                  <a:uFillTx/>
                  <a:latin typeface="+mj-ea"/>
                  <a:ea typeface="+mj-ea"/>
                </a:defRPr>
              </a:lvl1pPr>
            </a:lstStyle>
            <a:p>
              <a:pPr algn="r"/>
              <a:r>
                <a:rPr lang="zh-CN" altLang="en-US" sz="2000" dirty="0"/>
                <a:t>添加小标题</a:t>
              </a:r>
              <a:endParaRPr lang="en-US" altLang="zh-CN" sz="2000" dirty="0"/>
            </a:p>
          </p:txBody>
        </p:sp>
        <p:sp>
          <p:nvSpPr>
            <p:cNvPr id="47" name="文本框 100"/>
            <p:cNvSpPr txBox="1"/>
            <p:nvPr/>
          </p:nvSpPr>
          <p:spPr>
            <a:xfrm>
              <a:off x="2082093" y="4835558"/>
              <a:ext cx="2637869" cy="332527"/>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Ø"/>
                <a:defRPr>
                  <a:solidFill>
                    <a:schemeClr val="tx1">
                      <a:lumMod val="75000"/>
                      <a:lumOff val="25000"/>
                    </a:schemeClr>
                  </a:solidFill>
                  <a:latin typeface="思源宋体 CN Medium" panose="02020500000000000000" pitchFamily="18"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r">
                <a:lnSpc>
                  <a:spcPct val="130000"/>
                </a:lnSpc>
                <a:buNone/>
              </a:pPr>
              <a:endParaRPr lang="en-US" altLang="zh-CN" sz="1400" dirty="0">
                <a:latin typeface="+mn-ea"/>
                <a:sym typeface="思源宋体 CN Medium" panose="02020500000000000000" pitchFamily="18" charset="-122"/>
              </a:endParaRPr>
            </a:p>
          </p:txBody>
        </p:sp>
      </p:grpSp>
      <p:grpSp>
        <p:nvGrpSpPr>
          <p:cNvPr id="55" name="组合 54"/>
          <p:cNvGrpSpPr/>
          <p:nvPr/>
        </p:nvGrpSpPr>
        <p:grpSpPr>
          <a:xfrm>
            <a:off x="4554773" y="2114634"/>
            <a:ext cx="3023676" cy="3023676"/>
            <a:chOff x="1005058" y="1324184"/>
            <a:chExt cx="2134797" cy="2134796"/>
          </a:xfrm>
        </p:grpSpPr>
        <p:sp>
          <p:nvSpPr>
            <p:cNvPr id="53" name="椭圆 52"/>
            <p:cNvSpPr/>
            <p:nvPr/>
          </p:nvSpPr>
          <p:spPr>
            <a:xfrm>
              <a:off x="1005058" y="1324184"/>
              <a:ext cx="2134797" cy="2134796"/>
            </a:xfrm>
            <a:prstGeom prst="ellipse">
              <a:avLst/>
            </a:prstGeom>
            <a:gradFill>
              <a:gsLst>
                <a:gs pos="100000">
                  <a:schemeClr val="accent2"/>
                </a:gs>
                <a:gs pos="0">
                  <a:schemeClr val="accent3"/>
                </a:gs>
              </a:gsLst>
              <a:lin ang="4500000" scaled="0"/>
            </a:gradFill>
            <a:ln>
              <a:no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spc="300" dirty="0">
                <a:solidFill>
                  <a:schemeClr val="bg1"/>
                </a:solidFill>
                <a:latin typeface="+mj-ea"/>
                <a:ea typeface="+mj-ea"/>
              </a:endParaRPr>
            </a:p>
          </p:txBody>
        </p:sp>
        <p:sp>
          <p:nvSpPr>
            <p:cNvPr id="54" name="椭圆 53"/>
            <p:cNvSpPr/>
            <p:nvPr/>
          </p:nvSpPr>
          <p:spPr>
            <a:xfrm>
              <a:off x="1099293" y="1412196"/>
              <a:ext cx="1946327" cy="1946327"/>
            </a:xfrm>
            <a:prstGeom prst="ellipse">
              <a:avLst/>
            </a:prstGeom>
            <a:blipFill>
              <a:blip r:embed="rId2" cstate="screen"/>
              <a:stretch>
                <a:fillRect/>
              </a:stretch>
            </a:blipFill>
            <a:ln w="25400">
              <a:solidFill>
                <a:schemeClr val="accent2"/>
              </a:solid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spc="300" dirty="0">
                <a:solidFill>
                  <a:schemeClr val="bg1"/>
                </a:solidFill>
                <a:latin typeface="+mj-ea"/>
                <a:ea typeface="+mj-ea"/>
              </a:endParaRPr>
            </a:p>
          </p:txBody>
        </p:sp>
      </p:grpSp>
      <p:sp>
        <p:nvSpPr>
          <p:cNvPr id="7" name="文本框 6"/>
          <p:cNvSpPr txBox="1"/>
          <p:nvPr/>
        </p:nvSpPr>
        <p:spPr>
          <a:xfrm>
            <a:off x="454604" y="465941"/>
            <a:ext cx="5326378" cy="646331"/>
          </a:xfrm>
          <a:prstGeom prst="rect">
            <a:avLst/>
          </a:prstGeom>
          <a:noFill/>
          <a:effectLst/>
        </p:spPr>
        <p:txBody>
          <a:bodyPr wrap="square" lIns="91440" tIns="45720" rIns="91440" bIns="45720" rtlCol="0">
            <a:spAutoFit/>
          </a:bodyPr>
          <a:lstStyle>
            <a:defPPr>
              <a:defRPr lang="zh-CN"/>
            </a:defPPr>
            <a:lvl1pPr marR="0" lvl="0" indent="0" fontAlgn="auto">
              <a:lnSpc>
                <a:spcPct val="100000"/>
              </a:lnSpc>
              <a:spcBef>
                <a:spcPts val="0"/>
              </a:spcBef>
              <a:spcAft>
                <a:spcPts val="0"/>
              </a:spcAft>
              <a:buClrTx/>
              <a:buSzTx/>
              <a:buFontTx/>
              <a:buNone/>
              <a:defRPr kumimoji="0" sz="8800" b="0" u="none" strike="noStrike" cap="none" normalizeH="0" baseline="0">
                <a:ln>
                  <a:noFill/>
                </a:ln>
                <a:gradFill>
                  <a:gsLst>
                    <a:gs pos="76000">
                      <a:schemeClr val="accent1"/>
                    </a:gs>
                    <a:gs pos="0">
                      <a:schemeClr val="accent2"/>
                    </a:gs>
                  </a:gsLst>
                  <a:lin ang="5400000" scaled="0"/>
                </a:gradFill>
                <a:effectLst>
                  <a:outerShdw blurRad="127000" dist="63500" dir="2700000" algn="tl" rotWithShape="0">
                    <a:schemeClr val="accent1">
                      <a:alpha val="20000"/>
                    </a:schemeClr>
                  </a:outerShdw>
                </a:effectLst>
                <a:uLnTx/>
                <a:uFillTx/>
                <a:latin typeface="优设标题黑" panose="00000500000000000000" pitchFamily="2" charset="-122"/>
                <a:ea typeface="优设标题黑" panose="00000500000000000000" pitchFamily="2" charset="-122"/>
              </a:defRPr>
            </a:lvl1pPr>
          </a:lstStyle>
          <a:p>
            <a:r>
              <a:rPr lang="zh-CN" altLang="en-US" sz="3600" dirty="0" smtClean="0">
                <a:solidFill>
                  <a:schemeClr val="tx1">
                    <a:lumMod val="65000"/>
                    <a:lumOff val="35000"/>
                  </a:schemeClr>
                </a:solidFill>
                <a:latin typeface="黑体" panose="02010609060101010101" charset="-122"/>
                <a:ea typeface="黑体" panose="02010609060101010101" charset="-122"/>
              </a:rPr>
              <a:t>故事概括</a:t>
            </a:r>
            <a:endParaRPr lang="zh-CN" altLang="en-US" sz="3600" dirty="0">
              <a:solidFill>
                <a:schemeClr val="tx1">
                  <a:lumMod val="65000"/>
                  <a:lumOff val="35000"/>
                </a:schemeClr>
              </a:solidFill>
              <a:latin typeface="黑体" panose="02010609060101010101" charset="-122"/>
              <a:ea typeface="黑体" panose="02010609060101010101" charset="-122"/>
            </a:endParaRPr>
          </a:p>
        </p:txBody>
      </p:sp>
      <p:sp>
        <p:nvSpPr>
          <p:cNvPr id="37" name="文本框 36"/>
          <p:cNvSpPr txBox="1"/>
          <p:nvPr/>
        </p:nvSpPr>
        <p:spPr>
          <a:xfrm>
            <a:off x="1204439" y="1024454"/>
            <a:ext cx="3826708" cy="390653"/>
          </a:xfrm>
          <a:prstGeom prst="rect">
            <a:avLst/>
          </a:prstGeom>
          <a:no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5400000" flipH="1">
            <a:off x="9123521" y="3995135"/>
            <a:ext cx="321536" cy="177017"/>
            <a:chOff x="5089708" y="3816547"/>
            <a:chExt cx="1006291" cy="490195"/>
          </a:xfrm>
          <a:gradFill>
            <a:gsLst>
              <a:gs pos="95575">
                <a:schemeClr val="accent2"/>
              </a:gs>
              <a:gs pos="0">
                <a:schemeClr val="accent3"/>
              </a:gs>
            </a:gsLst>
            <a:lin ang="7800000" scaled="0"/>
          </a:gradFill>
        </p:grpSpPr>
        <p:sp>
          <p:nvSpPr>
            <p:cNvPr id="5" name="箭头: V 形 4"/>
            <p:cNvSpPr/>
            <p:nvPr/>
          </p:nvSpPr>
          <p:spPr>
            <a:xfrm flipH="1">
              <a:off x="5773752" y="3816547"/>
              <a:ext cx="322247" cy="490195"/>
            </a:xfrm>
            <a:prstGeom prst="chevron">
              <a:avLst>
                <a:gd name="adj" fmla="val 669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prstClr val="white"/>
                </a:solidFill>
                <a:latin typeface="思源宋体 CN Medium" panose="02020500000000000000" pitchFamily="18" charset="-122"/>
                <a:ea typeface="思源黑体 CN Regular"/>
              </a:endParaRPr>
            </a:p>
          </p:txBody>
        </p:sp>
        <p:sp>
          <p:nvSpPr>
            <p:cNvPr id="6" name="箭头: V 形 5"/>
            <p:cNvSpPr/>
            <p:nvPr/>
          </p:nvSpPr>
          <p:spPr>
            <a:xfrm flipH="1">
              <a:off x="5089708" y="3816547"/>
              <a:ext cx="322247" cy="490195"/>
            </a:xfrm>
            <a:prstGeom prst="chevron">
              <a:avLst>
                <a:gd name="adj" fmla="val 669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prstClr val="white"/>
                </a:solidFill>
                <a:latin typeface="思源宋体 CN Medium" panose="02020500000000000000" pitchFamily="18" charset="-122"/>
                <a:ea typeface="思源黑体 CN Regular"/>
              </a:endParaRPr>
            </a:p>
          </p:txBody>
        </p:sp>
        <p:sp>
          <p:nvSpPr>
            <p:cNvPr id="7" name="箭头: V 形 6"/>
            <p:cNvSpPr/>
            <p:nvPr/>
          </p:nvSpPr>
          <p:spPr>
            <a:xfrm flipH="1">
              <a:off x="5431730" y="3816547"/>
              <a:ext cx="322247" cy="490195"/>
            </a:xfrm>
            <a:prstGeom prst="chevron">
              <a:avLst>
                <a:gd name="adj" fmla="val 669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prstClr val="white"/>
                </a:solidFill>
                <a:latin typeface="思源宋体 CN Medium" panose="02020500000000000000" pitchFamily="18" charset="-122"/>
                <a:ea typeface="思源黑体 CN Regular"/>
              </a:endParaRPr>
            </a:p>
          </p:txBody>
        </p:sp>
      </p:grpSp>
      <p:sp>
        <p:nvSpPr>
          <p:cNvPr id="8" name="文本框 7"/>
          <p:cNvSpPr txBox="1"/>
          <p:nvPr/>
        </p:nvSpPr>
        <p:spPr>
          <a:xfrm>
            <a:off x="3399469" y="1484404"/>
            <a:ext cx="5410662" cy="430724"/>
          </a:xfrm>
          <a:prstGeom prst="rect">
            <a:avLst/>
          </a:prstGeom>
          <a:noFill/>
          <a:effectLst/>
        </p:spPr>
        <p:txBody>
          <a:bodyPr wrap="square" lIns="60798" tIns="30399" rIns="60798" bIns="30399" rtlCol="0">
            <a:spAutoFit/>
          </a:bodyPr>
          <a:lstStyle>
            <a:defPPr>
              <a:defRPr lang="zh-CN"/>
            </a:defPPr>
            <a:lvl1pPr marR="0" lvl="0" indent="0" defTabSz="913765" fontAlgn="auto">
              <a:lnSpc>
                <a:spcPct val="100000"/>
              </a:lnSpc>
              <a:spcBef>
                <a:spcPts val="0"/>
              </a:spcBef>
              <a:spcAft>
                <a:spcPts val="0"/>
              </a:spcAft>
              <a:buClrTx/>
              <a:buSzTx/>
              <a:buFontTx/>
              <a:buNone/>
              <a:defRPr kumimoji="0" sz="2400" b="0" i="0" u="none" strike="noStrike" cap="none" spc="0" normalizeH="0" baseline="0">
                <a:ln>
                  <a:noFill/>
                </a:ln>
                <a:gradFill>
                  <a:gsLst>
                    <a:gs pos="100000">
                      <a:schemeClr val="accent1"/>
                    </a:gs>
                    <a:gs pos="0">
                      <a:schemeClr val="accent2"/>
                    </a:gs>
                  </a:gsLst>
                  <a:lin ang="5400000" scaled="0"/>
                </a:gradFill>
                <a:effectLst/>
                <a:uLnTx/>
                <a:uFillTx/>
                <a:latin typeface="+mj-ea"/>
                <a:ea typeface="+mj-ea"/>
              </a:defRPr>
            </a:lvl1pPr>
          </a:lstStyle>
          <a:p>
            <a:pPr algn="ctr"/>
            <a:r>
              <a:rPr lang="zh-CN" altLang="en-US" dirty="0"/>
              <a:t>单击此处添加文本说明</a:t>
            </a:r>
            <a:endParaRPr lang="en-US" altLang="zh-CN" dirty="0"/>
          </a:p>
        </p:txBody>
      </p:sp>
      <p:sp>
        <p:nvSpPr>
          <p:cNvPr id="9" name="矩形 8"/>
          <p:cNvSpPr/>
          <p:nvPr/>
        </p:nvSpPr>
        <p:spPr>
          <a:xfrm>
            <a:off x="1638226" y="1915128"/>
            <a:ext cx="8933150" cy="5786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ndParaRPr>
          </a:p>
        </p:txBody>
      </p:sp>
      <p:grpSp>
        <p:nvGrpSpPr>
          <p:cNvPr id="16" name="组合 15"/>
          <p:cNvGrpSpPr/>
          <p:nvPr/>
        </p:nvGrpSpPr>
        <p:grpSpPr>
          <a:xfrm flipH="1">
            <a:off x="4353772" y="2960669"/>
            <a:ext cx="321536" cy="177017"/>
            <a:chOff x="5089708" y="3816547"/>
            <a:chExt cx="1006291" cy="490195"/>
          </a:xfrm>
          <a:gradFill>
            <a:gsLst>
              <a:gs pos="95575">
                <a:schemeClr val="accent2"/>
              </a:gs>
              <a:gs pos="0">
                <a:schemeClr val="accent3"/>
              </a:gs>
            </a:gsLst>
            <a:lin ang="7800000" scaled="0"/>
          </a:gradFill>
        </p:grpSpPr>
        <p:sp>
          <p:nvSpPr>
            <p:cNvPr id="17" name="箭头: V 形 16"/>
            <p:cNvSpPr/>
            <p:nvPr/>
          </p:nvSpPr>
          <p:spPr>
            <a:xfrm flipH="1">
              <a:off x="5773752" y="3816547"/>
              <a:ext cx="322247" cy="490195"/>
            </a:xfrm>
            <a:prstGeom prst="chevron">
              <a:avLst>
                <a:gd name="adj" fmla="val 669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prstClr val="white"/>
                </a:solidFill>
                <a:latin typeface="思源宋体 CN Medium" panose="02020500000000000000" pitchFamily="18" charset="-122"/>
                <a:ea typeface="思源黑体 CN Regular"/>
              </a:endParaRPr>
            </a:p>
          </p:txBody>
        </p:sp>
        <p:sp>
          <p:nvSpPr>
            <p:cNvPr id="18" name="箭头: V 形 17"/>
            <p:cNvSpPr/>
            <p:nvPr/>
          </p:nvSpPr>
          <p:spPr>
            <a:xfrm flipH="1">
              <a:off x="5089708" y="3816547"/>
              <a:ext cx="322247" cy="490195"/>
            </a:xfrm>
            <a:prstGeom prst="chevron">
              <a:avLst>
                <a:gd name="adj" fmla="val 669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prstClr val="white"/>
                </a:solidFill>
                <a:latin typeface="思源宋体 CN Medium" panose="02020500000000000000" pitchFamily="18" charset="-122"/>
                <a:ea typeface="思源黑体 CN Regular"/>
              </a:endParaRPr>
            </a:p>
          </p:txBody>
        </p:sp>
        <p:sp>
          <p:nvSpPr>
            <p:cNvPr id="19" name="箭头: V 形 18"/>
            <p:cNvSpPr/>
            <p:nvPr/>
          </p:nvSpPr>
          <p:spPr>
            <a:xfrm flipH="1">
              <a:off x="5431730" y="3816547"/>
              <a:ext cx="322247" cy="490195"/>
            </a:xfrm>
            <a:prstGeom prst="chevron">
              <a:avLst>
                <a:gd name="adj" fmla="val 669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prstClr val="white"/>
                </a:solidFill>
                <a:latin typeface="思源宋体 CN Medium" panose="02020500000000000000" pitchFamily="18" charset="-122"/>
                <a:ea typeface="思源黑体 CN Regular"/>
              </a:endParaRPr>
            </a:p>
          </p:txBody>
        </p:sp>
      </p:grpSp>
      <p:grpSp>
        <p:nvGrpSpPr>
          <p:cNvPr id="26" name="组合 25"/>
          <p:cNvGrpSpPr/>
          <p:nvPr/>
        </p:nvGrpSpPr>
        <p:grpSpPr>
          <a:xfrm flipH="1">
            <a:off x="7534294" y="2960669"/>
            <a:ext cx="321536" cy="177017"/>
            <a:chOff x="5089708" y="3816547"/>
            <a:chExt cx="1006291" cy="490195"/>
          </a:xfrm>
          <a:gradFill>
            <a:gsLst>
              <a:gs pos="95575">
                <a:schemeClr val="accent2"/>
              </a:gs>
              <a:gs pos="0">
                <a:schemeClr val="accent3"/>
              </a:gs>
            </a:gsLst>
            <a:lin ang="7800000" scaled="0"/>
          </a:gradFill>
        </p:grpSpPr>
        <p:sp>
          <p:nvSpPr>
            <p:cNvPr id="27" name="箭头: V 形 26"/>
            <p:cNvSpPr/>
            <p:nvPr/>
          </p:nvSpPr>
          <p:spPr>
            <a:xfrm flipH="1">
              <a:off x="5773752" y="3816547"/>
              <a:ext cx="322247" cy="490195"/>
            </a:xfrm>
            <a:prstGeom prst="chevron">
              <a:avLst>
                <a:gd name="adj" fmla="val 669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prstClr val="white"/>
                </a:solidFill>
                <a:latin typeface="思源宋体 CN Medium" panose="02020500000000000000" pitchFamily="18" charset="-122"/>
                <a:ea typeface="思源黑体 CN Regular"/>
              </a:endParaRPr>
            </a:p>
          </p:txBody>
        </p:sp>
        <p:sp>
          <p:nvSpPr>
            <p:cNvPr id="28" name="箭头: V 形 27"/>
            <p:cNvSpPr/>
            <p:nvPr/>
          </p:nvSpPr>
          <p:spPr>
            <a:xfrm flipH="1">
              <a:off x="5089708" y="3816547"/>
              <a:ext cx="322247" cy="490195"/>
            </a:xfrm>
            <a:prstGeom prst="chevron">
              <a:avLst>
                <a:gd name="adj" fmla="val 669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prstClr val="white"/>
                </a:solidFill>
                <a:latin typeface="思源宋体 CN Medium" panose="02020500000000000000" pitchFamily="18" charset="-122"/>
                <a:ea typeface="思源黑体 CN Regular"/>
              </a:endParaRPr>
            </a:p>
          </p:txBody>
        </p:sp>
        <p:sp>
          <p:nvSpPr>
            <p:cNvPr id="29" name="箭头: V 形 28"/>
            <p:cNvSpPr/>
            <p:nvPr/>
          </p:nvSpPr>
          <p:spPr>
            <a:xfrm flipH="1">
              <a:off x="5431730" y="3816547"/>
              <a:ext cx="322247" cy="490195"/>
            </a:xfrm>
            <a:prstGeom prst="chevron">
              <a:avLst>
                <a:gd name="adj" fmla="val 669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prstClr val="white"/>
                </a:solidFill>
                <a:latin typeface="思源宋体 CN Medium" panose="02020500000000000000" pitchFamily="18" charset="-122"/>
                <a:ea typeface="思源黑体 CN Regular"/>
              </a:endParaRPr>
            </a:p>
          </p:txBody>
        </p:sp>
      </p:grpSp>
      <p:grpSp>
        <p:nvGrpSpPr>
          <p:cNvPr id="42" name="组合 41"/>
          <p:cNvGrpSpPr/>
          <p:nvPr/>
        </p:nvGrpSpPr>
        <p:grpSpPr>
          <a:xfrm>
            <a:off x="7534294" y="5012428"/>
            <a:ext cx="321536" cy="177017"/>
            <a:chOff x="5089708" y="3816547"/>
            <a:chExt cx="1006291" cy="490195"/>
          </a:xfrm>
          <a:gradFill>
            <a:gsLst>
              <a:gs pos="95575">
                <a:schemeClr val="accent2"/>
              </a:gs>
              <a:gs pos="0">
                <a:schemeClr val="accent3"/>
              </a:gs>
            </a:gsLst>
            <a:lin ang="7800000" scaled="0"/>
          </a:gradFill>
        </p:grpSpPr>
        <p:sp>
          <p:nvSpPr>
            <p:cNvPr id="43" name="箭头: V 形 42"/>
            <p:cNvSpPr/>
            <p:nvPr/>
          </p:nvSpPr>
          <p:spPr>
            <a:xfrm flipH="1">
              <a:off x="5773752" y="3816547"/>
              <a:ext cx="322247" cy="490195"/>
            </a:xfrm>
            <a:prstGeom prst="chevron">
              <a:avLst>
                <a:gd name="adj" fmla="val 669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prstClr val="white"/>
                </a:solidFill>
                <a:latin typeface="思源宋体 CN Medium" panose="02020500000000000000" pitchFamily="18" charset="-122"/>
                <a:ea typeface="思源黑体 CN Regular"/>
              </a:endParaRPr>
            </a:p>
          </p:txBody>
        </p:sp>
        <p:sp>
          <p:nvSpPr>
            <p:cNvPr id="44" name="箭头: V 形 43"/>
            <p:cNvSpPr/>
            <p:nvPr/>
          </p:nvSpPr>
          <p:spPr>
            <a:xfrm flipH="1">
              <a:off x="5089708" y="3816547"/>
              <a:ext cx="322247" cy="490195"/>
            </a:xfrm>
            <a:prstGeom prst="chevron">
              <a:avLst>
                <a:gd name="adj" fmla="val 669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prstClr val="white"/>
                </a:solidFill>
                <a:latin typeface="思源宋体 CN Medium" panose="02020500000000000000" pitchFamily="18" charset="-122"/>
                <a:ea typeface="思源黑体 CN Regular"/>
              </a:endParaRPr>
            </a:p>
          </p:txBody>
        </p:sp>
        <p:sp>
          <p:nvSpPr>
            <p:cNvPr id="45" name="箭头: V 形 44"/>
            <p:cNvSpPr/>
            <p:nvPr/>
          </p:nvSpPr>
          <p:spPr>
            <a:xfrm flipH="1">
              <a:off x="5431730" y="3816547"/>
              <a:ext cx="322247" cy="490195"/>
            </a:xfrm>
            <a:prstGeom prst="chevron">
              <a:avLst>
                <a:gd name="adj" fmla="val 669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prstClr val="white"/>
                </a:solidFill>
                <a:latin typeface="思源宋体 CN Medium" panose="02020500000000000000" pitchFamily="18" charset="-122"/>
                <a:ea typeface="思源黑体 CN Regular"/>
              </a:endParaRPr>
            </a:p>
          </p:txBody>
        </p:sp>
      </p:grpSp>
      <p:grpSp>
        <p:nvGrpSpPr>
          <p:cNvPr id="10" name="组合 9"/>
          <p:cNvGrpSpPr/>
          <p:nvPr/>
        </p:nvGrpSpPr>
        <p:grpSpPr>
          <a:xfrm>
            <a:off x="1709254" y="2365389"/>
            <a:ext cx="2430050" cy="1367576"/>
            <a:chOff x="1540701" y="2536518"/>
            <a:chExt cx="2430050" cy="1367576"/>
          </a:xfrm>
        </p:grpSpPr>
        <p:sp>
          <p:nvSpPr>
            <p:cNvPr id="11" name="矩形: 圆角 10"/>
            <p:cNvSpPr/>
            <p:nvPr/>
          </p:nvSpPr>
          <p:spPr>
            <a:xfrm>
              <a:off x="1540701" y="2763864"/>
              <a:ext cx="2430050" cy="1140230"/>
            </a:xfrm>
            <a:prstGeom prst="roundRect">
              <a:avLst>
                <a:gd name="adj" fmla="val 3787"/>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ndParaRPr>
            </a:p>
          </p:txBody>
        </p:sp>
        <p:grpSp>
          <p:nvGrpSpPr>
            <p:cNvPr id="12" name="组合 11"/>
            <p:cNvGrpSpPr/>
            <p:nvPr/>
          </p:nvGrpSpPr>
          <p:grpSpPr>
            <a:xfrm>
              <a:off x="1949609" y="2536518"/>
              <a:ext cx="1612234" cy="451196"/>
              <a:chOff x="1891430" y="2536518"/>
              <a:chExt cx="1612234" cy="451196"/>
            </a:xfrm>
          </p:grpSpPr>
          <p:sp>
            <p:nvSpPr>
              <p:cNvPr id="14" name="矩形: 对角圆角 13"/>
              <p:cNvSpPr/>
              <p:nvPr/>
            </p:nvSpPr>
            <p:spPr>
              <a:xfrm>
                <a:off x="1891430" y="2536518"/>
                <a:ext cx="1612234" cy="451196"/>
              </a:xfrm>
              <a:prstGeom prst="round2DiagRect">
                <a:avLst>
                  <a:gd name="adj1" fmla="val 6400"/>
                  <a:gd name="adj2" fmla="val 50000"/>
                </a:avLst>
              </a:prstGeom>
              <a:gradFill>
                <a:gsLst>
                  <a:gs pos="95575">
                    <a:schemeClr val="accent2"/>
                  </a:gs>
                  <a:gs pos="0">
                    <a:schemeClr val="accent3"/>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prstClr val="white"/>
                  </a:solidFill>
                  <a:latin typeface="思源宋体 CN Medium" panose="02020500000000000000" pitchFamily="18" charset="-122"/>
                  <a:ea typeface="思源黑体 CN Regular"/>
                </a:endParaRPr>
              </a:p>
            </p:txBody>
          </p:sp>
          <p:sp>
            <p:nvSpPr>
              <p:cNvPr id="15" name="文本框 14"/>
              <p:cNvSpPr txBox="1"/>
              <p:nvPr/>
            </p:nvSpPr>
            <p:spPr>
              <a:xfrm>
                <a:off x="1962424" y="2574241"/>
                <a:ext cx="1470247" cy="375750"/>
              </a:xfrm>
              <a:prstGeom prst="rect">
                <a:avLst/>
              </a:prstGeom>
              <a:noFill/>
            </p:spPr>
            <p:txBody>
              <a:bodyPr wrap="square" rtlCol="0">
                <a:spAutoFit/>
              </a:bodyPr>
              <a:lstStyle/>
              <a:p>
                <a:pPr algn="ctr"/>
                <a:r>
                  <a:rPr lang="zh-CN" altLang="en-US" sz="2000" dirty="0">
                    <a:solidFill>
                      <a:schemeClr val="bg1"/>
                    </a:solidFill>
                    <a:latin typeface="+mj-ea"/>
                    <a:ea typeface="+mj-ea"/>
                  </a:rPr>
                  <a:t>小标题</a:t>
                </a:r>
              </a:p>
            </p:txBody>
          </p:sp>
        </p:grpSp>
        <p:sp>
          <p:nvSpPr>
            <p:cNvPr id="13" name="文本框 100"/>
            <p:cNvSpPr txBox="1"/>
            <p:nvPr/>
          </p:nvSpPr>
          <p:spPr>
            <a:xfrm>
              <a:off x="1660220" y="3139614"/>
              <a:ext cx="2191013" cy="332527"/>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Ø"/>
                <a:defRPr>
                  <a:solidFill>
                    <a:schemeClr val="tx1">
                      <a:lumMod val="75000"/>
                      <a:lumOff val="25000"/>
                    </a:schemeClr>
                  </a:solidFill>
                  <a:latin typeface="思源宋体 CN Medium" panose="02020500000000000000" pitchFamily="18"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ct val="130000"/>
                </a:lnSpc>
                <a:buNone/>
              </a:pPr>
              <a:endParaRPr lang="en-US" altLang="zh-CN" sz="1400" dirty="0">
                <a:latin typeface="+mn-ea"/>
                <a:sym typeface="思源宋体 CN Medium" panose="02020500000000000000" pitchFamily="18" charset="-122"/>
              </a:endParaRPr>
            </a:p>
          </p:txBody>
        </p:sp>
      </p:grpSp>
      <p:grpSp>
        <p:nvGrpSpPr>
          <p:cNvPr id="20" name="组合 19"/>
          <p:cNvGrpSpPr/>
          <p:nvPr/>
        </p:nvGrpSpPr>
        <p:grpSpPr>
          <a:xfrm>
            <a:off x="4889776" y="2365389"/>
            <a:ext cx="2430050" cy="1367576"/>
            <a:chOff x="1540701" y="2536518"/>
            <a:chExt cx="2430050" cy="1367576"/>
          </a:xfrm>
        </p:grpSpPr>
        <p:sp>
          <p:nvSpPr>
            <p:cNvPr id="21" name="矩形: 圆角 20"/>
            <p:cNvSpPr/>
            <p:nvPr/>
          </p:nvSpPr>
          <p:spPr>
            <a:xfrm>
              <a:off x="1540701" y="2763864"/>
              <a:ext cx="2430050" cy="1140230"/>
            </a:xfrm>
            <a:prstGeom prst="roundRect">
              <a:avLst>
                <a:gd name="adj" fmla="val 3787"/>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ndParaRPr>
            </a:p>
          </p:txBody>
        </p:sp>
        <p:grpSp>
          <p:nvGrpSpPr>
            <p:cNvPr id="22" name="组合 21"/>
            <p:cNvGrpSpPr/>
            <p:nvPr/>
          </p:nvGrpSpPr>
          <p:grpSpPr>
            <a:xfrm>
              <a:off x="1949609" y="2536518"/>
              <a:ext cx="1612234" cy="451196"/>
              <a:chOff x="1891430" y="2536518"/>
              <a:chExt cx="1612234" cy="451196"/>
            </a:xfrm>
          </p:grpSpPr>
          <p:sp>
            <p:nvSpPr>
              <p:cNvPr id="24" name="矩形: 对角圆角 23"/>
              <p:cNvSpPr/>
              <p:nvPr/>
            </p:nvSpPr>
            <p:spPr>
              <a:xfrm>
                <a:off x="1891430" y="2536518"/>
                <a:ext cx="1612234" cy="451196"/>
              </a:xfrm>
              <a:prstGeom prst="round2DiagRect">
                <a:avLst>
                  <a:gd name="adj1" fmla="val 6400"/>
                  <a:gd name="adj2" fmla="val 50000"/>
                </a:avLst>
              </a:prstGeom>
              <a:gradFill>
                <a:gsLst>
                  <a:gs pos="95575">
                    <a:schemeClr val="accent2"/>
                  </a:gs>
                  <a:gs pos="0">
                    <a:schemeClr val="accent3"/>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prstClr val="white"/>
                  </a:solidFill>
                  <a:latin typeface="思源宋体 CN Medium" panose="02020500000000000000" pitchFamily="18" charset="-122"/>
                  <a:ea typeface="思源黑体 CN Regular"/>
                </a:endParaRPr>
              </a:p>
            </p:txBody>
          </p:sp>
          <p:sp>
            <p:nvSpPr>
              <p:cNvPr id="25" name="文本框 24"/>
              <p:cNvSpPr txBox="1"/>
              <p:nvPr/>
            </p:nvSpPr>
            <p:spPr>
              <a:xfrm>
                <a:off x="1962424" y="2574241"/>
                <a:ext cx="1470247" cy="375750"/>
              </a:xfrm>
              <a:prstGeom prst="rect">
                <a:avLst/>
              </a:prstGeom>
              <a:noFill/>
            </p:spPr>
            <p:txBody>
              <a:bodyPr wrap="square" rtlCol="0">
                <a:spAutoFit/>
              </a:bodyPr>
              <a:lstStyle/>
              <a:p>
                <a:pPr algn="ctr"/>
                <a:r>
                  <a:rPr lang="zh-CN" altLang="en-US" sz="2000" dirty="0">
                    <a:solidFill>
                      <a:schemeClr val="bg1"/>
                    </a:solidFill>
                    <a:latin typeface="+mj-ea"/>
                    <a:ea typeface="+mj-ea"/>
                  </a:rPr>
                  <a:t>小标题</a:t>
                </a:r>
              </a:p>
            </p:txBody>
          </p:sp>
        </p:grpSp>
        <p:sp>
          <p:nvSpPr>
            <p:cNvPr id="23" name="文本框 100"/>
            <p:cNvSpPr txBox="1"/>
            <p:nvPr/>
          </p:nvSpPr>
          <p:spPr>
            <a:xfrm>
              <a:off x="1660220" y="3139614"/>
              <a:ext cx="2191013" cy="332527"/>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Ø"/>
                <a:defRPr>
                  <a:solidFill>
                    <a:schemeClr val="tx1">
                      <a:lumMod val="75000"/>
                      <a:lumOff val="25000"/>
                    </a:schemeClr>
                  </a:solidFill>
                  <a:latin typeface="思源宋体 CN Medium" panose="02020500000000000000" pitchFamily="18"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ct val="130000"/>
                </a:lnSpc>
                <a:buNone/>
              </a:pPr>
              <a:endParaRPr lang="en-US" altLang="zh-CN" sz="1400" dirty="0">
                <a:latin typeface="+mn-ea"/>
                <a:sym typeface="思源宋体 CN Medium" panose="02020500000000000000" pitchFamily="18" charset="-122"/>
              </a:endParaRPr>
            </a:p>
          </p:txBody>
        </p:sp>
      </p:grpSp>
      <p:grpSp>
        <p:nvGrpSpPr>
          <p:cNvPr id="64" name="组合 63"/>
          <p:cNvGrpSpPr/>
          <p:nvPr/>
        </p:nvGrpSpPr>
        <p:grpSpPr>
          <a:xfrm>
            <a:off x="8070298" y="2365389"/>
            <a:ext cx="2430050" cy="1367576"/>
            <a:chOff x="8070298" y="2365389"/>
            <a:chExt cx="2430050" cy="1367576"/>
          </a:xfrm>
        </p:grpSpPr>
        <p:sp>
          <p:nvSpPr>
            <p:cNvPr id="31" name="矩形: 圆角 30"/>
            <p:cNvSpPr/>
            <p:nvPr/>
          </p:nvSpPr>
          <p:spPr>
            <a:xfrm>
              <a:off x="8070298" y="2592735"/>
              <a:ext cx="2430050" cy="1140230"/>
            </a:xfrm>
            <a:prstGeom prst="roundRect">
              <a:avLst>
                <a:gd name="adj" fmla="val 3787"/>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ndParaRPr>
            </a:p>
          </p:txBody>
        </p:sp>
        <p:sp>
          <p:nvSpPr>
            <p:cNvPr id="34" name="矩形: 对角圆角 33"/>
            <p:cNvSpPr/>
            <p:nvPr/>
          </p:nvSpPr>
          <p:spPr>
            <a:xfrm>
              <a:off x="8479206" y="2365389"/>
              <a:ext cx="1612234" cy="451196"/>
            </a:xfrm>
            <a:prstGeom prst="round2DiagRect">
              <a:avLst>
                <a:gd name="adj1" fmla="val 6400"/>
                <a:gd name="adj2" fmla="val 50000"/>
              </a:avLst>
            </a:prstGeom>
            <a:gradFill>
              <a:gsLst>
                <a:gs pos="95575">
                  <a:schemeClr val="accent2"/>
                </a:gs>
                <a:gs pos="0">
                  <a:schemeClr val="accent3"/>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prstClr val="white"/>
                </a:solidFill>
                <a:latin typeface="思源宋体 CN Medium" panose="02020500000000000000" pitchFamily="18" charset="-122"/>
                <a:ea typeface="思源黑体 CN Regular"/>
              </a:endParaRPr>
            </a:p>
          </p:txBody>
        </p:sp>
        <p:sp>
          <p:nvSpPr>
            <p:cNvPr id="35" name="文本框 34"/>
            <p:cNvSpPr txBox="1"/>
            <p:nvPr/>
          </p:nvSpPr>
          <p:spPr>
            <a:xfrm>
              <a:off x="8550200" y="2403112"/>
              <a:ext cx="1470247" cy="375750"/>
            </a:xfrm>
            <a:prstGeom prst="rect">
              <a:avLst/>
            </a:prstGeom>
            <a:noFill/>
          </p:spPr>
          <p:txBody>
            <a:bodyPr wrap="square" rtlCol="0">
              <a:spAutoFit/>
            </a:bodyPr>
            <a:lstStyle/>
            <a:p>
              <a:pPr algn="ctr"/>
              <a:r>
                <a:rPr lang="zh-CN" altLang="en-US" sz="2000" dirty="0">
                  <a:solidFill>
                    <a:schemeClr val="bg1"/>
                  </a:solidFill>
                  <a:latin typeface="+mj-ea"/>
                  <a:ea typeface="+mj-ea"/>
                </a:rPr>
                <a:t>小标题</a:t>
              </a:r>
            </a:p>
          </p:txBody>
        </p:sp>
        <p:sp>
          <p:nvSpPr>
            <p:cNvPr id="33" name="文本框 100"/>
            <p:cNvSpPr txBox="1"/>
            <p:nvPr/>
          </p:nvSpPr>
          <p:spPr>
            <a:xfrm>
              <a:off x="8189817" y="2968485"/>
              <a:ext cx="2191013" cy="332527"/>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Ø"/>
                <a:defRPr>
                  <a:solidFill>
                    <a:schemeClr val="tx1">
                      <a:lumMod val="75000"/>
                      <a:lumOff val="25000"/>
                    </a:schemeClr>
                  </a:solidFill>
                  <a:latin typeface="思源宋体 CN Medium" panose="02020500000000000000" pitchFamily="18"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ct val="130000"/>
                </a:lnSpc>
                <a:buNone/>
              </a:pPr>
              <a:endParaRPr lang="en-US" altLang="zh-CN" sz="1400" dirty="0">
                <a:latin typeface="+mn-ea"/>
                <a:sym typeface="思源宋体 CN Medium" panose="02020500000000000000" pitchFamily="18" charset="-122"/>
              </a:endParaRPr>
            </a:p>
          </p:txBody>
        </p:sp>
      </p:grpSp>
      <p:grpSp>
        <p:nvGrpSpPr>
          <p:cNvPr id="36" name="组合 35"/>
          <p:cNvGrpSpPr/>
          <p:nvPr/>
        </p:nvGrpSpPr>
        <p:grpSpPr>
          <a:xfrm flipH="1">
            <a:off x="8070298" y="4417148"/>
            <a:ext cx="2430050" cy="1367576"/>
            <a:chOff x="1540701" y="2536518"/>
            <a:chExt cx="2430050" cy="1367576"/>
          </a:xfrm>
        </p:grpSpPr>
        <p:sp>
          <p:nvSpPr>
            <p:cNvPr id="37" name="矩形: 圆角 36"/>
            <p:cNvSpPr/>
            <p:nvPr/>
          </p:nvSpPr>
          <p:spPr>
            <a:xfrm>
              <a:off x="1540701" y="2763864"/>
              <a:ext cx="2430050" cy="1140230"/>
            </a:xfrm>
            <a:prstGeom prst="roundRect">
              <a:avLst>
                <a:gd name="adj" fmla="val 3787"/>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ndParaRPr>
            </a:p>
          </p:txBody>
        </p:sp>
        <p:grpSp>
          <p:nvGrpSpPr>
            <p:cNvPr id="38" name="组合 37"/>
            <p:cNvGrpSpPr/>
            <p:nvPr/>
          </p:nvGrpSpPr>
          <p:grpSpPr>
            <a:xfrm>
              <a:off x="1949609" y="2536518"/>
              <a:ext cx="1612234" cy="451196"/>
              <a:chOff x="1891430" y="2536518"/>
              <a:chExt cx="1612234" cy="451196"/>
            </a:xfrm>
          </p:grpSpPr>
          <p:sp>
            <p:nvSpPr>
              <p:cNvPr id="40" name="矩形: 对角圆角 39"/>
              <p:cNvSpPr/>
              <p:nvPr/>
            </p:nvSpPr>
            <p:spPr>
              <a:xfrm>
                <a:off x="1891430" y="2536518"/>
                <a:ext cx="1612234" cy="451196"/>
              </a:xfrm>
              <a:prstGeom prst="round2DiagRect">
                <a:avLst>
                  <a:gd name="adj1" fmla="val 6400"/>
                  <a:gd name="adj2" fmla="val 50000"/>
                </a:avLst>
              </a:prstGeom>
              <a:gradFill>
                <a:gsLst>
                  <a:gs pos="95575">
                    <a:schemeClr val="accent2"/>
                  </a:gs>
                  <a:gs pos="0">
                    <a:schemeClr val="accent3"/>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prstClr val="white"/>
                  </a:solidFill>
                  <a:latin typeface="思源宋体 CN Medium" panose="02020500000000000000" pitchFamily="18" charset="-122"/>
                  <a:ea typeface="思源黑体 CN Regular"/>
                </a:endParaRPr>
              </a:p>
            </p:txBody>
          </p:sp>
          <p:sp>
            <p:nvSpPr>
              <p:cNvPr id="41" name="文本框 40"/>
              <p:cNvSpPr txBox="1"/>
              <p:nvPr/>
            </p:nvSpPr>
            <p:spPr>
              <a:xfrm>
                <a:off x="1962424" y="2574241"/>
                <a:ext cx="1470247" cy="375750"/>
              </a:xfrm>
              <a:prstGeom prst="rect">
                <a:avLst/>
              </a:prstGeom>
              <a:noFill/>
            </p:spPr>
            <p:txBody>
              <a:bodyPr wrap="square" rtlCol="0">
                <a:spAutoFit/>
              </a:bodyPr>
              <a:lstStyle/>
              <a:p>
                <a:pPr algn="ctr"/>
                <a:r>
                  <a:rPr lang="zh-CN" altLang="en-US" sz="2000" dirty="0">
                    <a:solidFill>
                      <a:schemeClr val="bg1"/>
                    </a:solidFill>
                    <a:latin typeface="+mj-ea"/>
                    <a:ea typeface="+mj-ea"/>
                  </a:rPr>
                  <a:t>小标题</a:t>
                </a:r>
              </a:p>
            </p:txBody>
          </p:sp>
        </p:grpSp>
        <p:sp>
          <p:nvSpPr>
            <p:cNvPr id="39" name="文本框 100"/>
            <p:cNvSpPr txBox="1"/>
            <p:nvPr/>
          </p:nvSpPr>
          <p:spPr>
            <a:xfrm>
              <a:off x="1660220" y="3139614"/>
              <a:ext cx="2191013" cy="332527"/>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Ø"/>
                <a:defRPr>
                  <a:solidFill>
                    <a:schemeClr val="tx1">
                      <a:lumMod val="75000"/>
                      <a:lumOff val="25000"/>
                    </a:schemeClr>
                  </a:solidFill>
                  <a:latin typeface="思源宋体 CN Medium" panose="02020500000000000000" pitchFamily="18"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ct val="130000"/>
                </a:lnSpc>
                <a:buNone/>
              </a:pPr>
              <a:endParaRPr lang="en-US" altLang="zh-CN" sz="1400" dirty="0">
                <a:latin typeface="+mn-ea"/>
                <a:sym typeface="思源宋体 CN Medium" panose="02020500000000000000" pitchFamily="18" charset="-122"/>
              </a:endParaRPr>
            </a:p>
          </p:txBody>
        </p:sp>
      </p:grpSp>
      <p:grpSp>
        <p:nvGrpSpPr>
          <p:cNvPr id="46" name="组合 45"/>
          <p:cNvGrpSpPr/>
          <p:nvPr/>
        </p:nvGrpSpPr>
        <p:grpSpPr>
          <a:xfrm flipH="1">
            <a:off x="4889776" y="4417148"/>
            <a:ext cx="2430050" cy="1367576"/>
            <a:chOff x="1540701" y="2536518"/>
            <a:chExt cx="2430050" cy="1367576"/>
          </a:xfrm>
        </p:grpSpPr>
        <p:sp>
          <p:nvSpPr>
            <p:cNvPr id="47" name="矩形: 圆角 46"/>
            <p:cNvSpPr/>
            <p:nvPr/>
          </p:nvSpPr>
          <p:spPr>
            <a:xfrm>
              <a:off x="1540701" y="2763864"/>
              <a:ext cx="2430050" cy="1140230"/>
            </a:xfrm>
            <a:prstGeom prst="roundRect">
              <a:avLst>
                <a:gd name="adj" fmla="val 3787"/>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ndParaRPr>
            </a:p>
          </p:txBody>
        </p:sp>
        <p:grpSp>
          <p:nvGrpSpPr>
            <p:cNvPr id="48" name="组合 47"/>
            <p:cNvGrpSpPr/>
            <p:nvPr/>
          </p:nvGrpSpPr>
          <p:grpSpPr>
            <a:xfrm>
              <a:off x="1949609" y="2536518"/>
              <a:ext cx="1612234" cy="451196"/>
              <a:chOff x="1891430" y="2536518"/>
              <a:chExt cx="1612234" cy="451196"/>
            </a:xfrm>
          </p:grpSpPr>
          <p:sp>
            <p:nvSpPr>
              <p:cNvPr id="50" name="矩形: 对角圆角 49"/>
              <p:cNvSpPr/>
              <p:nvPr/>
            </p:nvSpPr>
            <p:spPr>
              <a:xfrm>
                <a:off x="1891430" y="2536518"/>
                <a:ext cx="1612234" cy="451196"/>
              </a:xfrm>
              <a:prstGeom prst="round2DiagRect">
                <a:avLst>
                  <a:gd name="adj1" fmla="val 6400"/>
                  <a:gd name="adj2" fmla="val 50000"/>
                </a:avLst>
              </a:prstGeom>
              <a:gradFill>
                <a:gsLst>
                  <a:gs pos="95575">
                    <a:schemeClr val="accent2"/>
                  </a:gs>
                  <a:gs pos="0">
                    <a:schemeClr val="accent3"/>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prstClr val="white"/>
                  </a:solidFill>
                  <a:latin typeface="思源宋体 CN Medium" panose="02020500000000000000" pitchFamily="18" charset="-122"/>
                  <a:ea typeface="思源黑体 CN Regular"/>
                </a:endParaRPr>
              </a:p>
            </p:txBody>
          </p:sp>
          <p:sp>
            <p:nvSpPr>
              <p:cNvPr id="51" name="文本框 50"/>
              <p:cNvSpPr txBox="1"/>
              <p:nvPr/>
            </p:nvSpPr>
            <p:spPr>
              <a:xfrm>
                <a:off x="1962424" y="2574241"/>
                <a:ext cx="1470247" cy="375750"/>
              </a:xfrm>
              <a:prstGeom prst="rect">
                <a:avLst/>
              </a:prstGeom>
              <a:noFill/>
            </p:spPr>
            <p:txBody>
              <a:bodyPr wrap="square" rtlCol="0">
                <a:spAutoFit/>
              </a:bodyPr>
              <a:lstStyle/>
              <a:p>
                <a:pPr algn="ctr"/>
                <a:r>
                  <a:rPr lang="zh-CN" altLang="en-US" sz="2000" dirty="0">
                    <a:solidFill>
                      <a:schemeClr val="bg1"/>
                    </a:solidFill>
                    <a:latin typeface="+mj-ea"/>
                    <a:ea typeface="+mj-ea"/>
                  </a:rPr>
                  <a:t>小标题</a:t>
                </a:r>
              </a:p>
            </p:txBody>
          </p:sp>
        </p:grpSp>
        <p:sp>
          <p:nvSpPr>
            <p:cNvPr id="49" name="文本框 100"/>
            <p:cNvSpPr txBox="1"/>
            <p:nvPr/>
          </p:nvSpPr>
          <p:spPr>
            <a:xfrm>
              <a:off x="1660220" y="3139614"/>
              <a:ext cx="2191013" cy="332527"/>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Ø"/>
                <a:defRPr>
                  <a:solidFill>
                    <a:schemeClr val="tx1">
                      <a:lumMod val="75000"/>
                      <a:lumOff val="25000"/>
                    </a:schemeClr>
                  </a:solidFill>
                  <a:latin typeface="思源宋体 CN Medium" panose="02020500000000000000" pitchFamily="18"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ct val="130000"/>
                </a:lnSpc>
                <a:buNone/>
              </a:pPr>
              <a:endParaRPr lang="en-US" altLang="zh-CN" sz="1400" dirty="0">
                <a:latin typeface="+mn-ea"/>
                <a:sym typeface="思源宋体 CN Medium" panose="02020500000000000000" pitchFamily="18" charset="-122"/>
              </a:endParaRPr>
            </a:p>
          </p:txBody>
        </p:sp>
      </p:grpSp>
      <p:grpSp>
        <p:nvGrpSpPr>
          <p:cNvPr id="52" name="组合 51"/>
          <p:cNvGrpSpPr/>
          <p:nvPr/>
        </p:nvGrpSpPr>
        <p:grpSpPr>
          <a:xfrm>
            <a:off x="4353772" y="5012428"/>
            <a:ext cx="321536" cy="177017"/>
            <a:chOff x="5089708" y="3816547"/>
            <a:chExt cx="1006291" cy="490195"/>
          </a:xfrm>
          <a:gradFill>
            <a:gsLst>
              <a:gs pos="95575">
                <a:schemeClr val="accent2"/>
              </a:gs>
              <a:gs pos="0">
                <a:schemeClr val="accent3"/>
              </a:gs>
            </a:gsLst>
            <a:lin ang="7800000" scaled="0"/>
          </a:gradFill>
        </p:grpSpPr>
        <p:sp>
          <p:nvSpPr>
            <p:cNvPr id="53" name="箭头: V 形 52"/>
            <p:cNvSpPr/>
            <p:nvPr/>
          </p:nvSpPr>
          <p:spPr>
            <a:xfrm flipH="1">
              <a:off x="5773752" y="3816547"/>
              <a:ext cx="322247" cy="490195"/>
            </a:xfrm>
            <a:prstGeom prst="chevron">
              <a:avLst>
                <a:gd name="adj" fmla="val 669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prstClr val="white"/>
                </a:solidFill>
                <a:latin typeface="思源宋体 CN Medium" panose="02020500000000000000" pitchFamily="18" charset="-122"/>
                <a:ea typeface="思源黑体 CN Regular"/>
              </a:endParaRPr>
            </a:p>
          </p:txBody>
        </p:sp>
        <p:sp>
          <p:nvSpPr>
            <p:cNvPr id="54" name="箭头: V 形 53"/>
            <p:cNvSpPr/>
            <p:nvPr/>
          </p:nvSpPr>
          <p:spPr>
            <a:xfrm flipH="1">
              <a:off x="5089708" y="3816547"/>
              <a:ext cx="322247" cy="490195"/>
            </a:xfrm>
            <a:prstGeom prst="chevron">
              <a:avLst>
                <a:gd name="adj" fmla="val 669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prstClr val="white"/>
                </a:solidFill>
                <a:latin typeface="思源宋体 CN Medium" panose="02020500000000000000" pitchFamily="18" charset="-122"/>
                <a:ea typeface="思源黑体 CN Regular"/>
              </a:endParaRPr>
            </a:p>
          </p:txBody>
        </p:sp>
        <p:sp>
          <p:nvSpPr>
            <p:cNvPr id="55" name="箭头: V 形 54"/>
            <p:cNvSpPr/>
            <p:nvPr/>
          </p:nvSpPr>
          <p:spPr>
            <a:xfrm flipH="1">
              <a:off x="5431730" y="3816547"/>
              <a:ext cx="322247" cy="490195"/>
            </a:xfrm>
            <a:prstGeom prst="chevron">
              <a:avLst>
                <a:gd name="adj" fmla="val 669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prstClr val="white"/>
                </a:solidFill>
                <a:latin typeface="思源宋体 CN Medium" panose="02020500000000000000" pitchFamily="18" charset="-122"/>
                <a:ea typeface="思源黑体 CN Regular"/>
              </a:endParaRPr>
            </a:p>
          </p:txBody>
        </p:sp>
      </p:grpSp>
      <p:sp>
        <p:nvSpPr>
          <p:cNvPr id="58" name="任意多边形: 形状 57"/>
          <p:cNvSpPr/>
          <p:nvPr/>
        </p:nvSpPr>
        <p:spPr>
          <a:xfrm>
            <a:off x="0" y="494967"/>
            <a:ext cx="253388" cy="506776"/>
          </a:xfrm>
          <a:custGeom>
            <a:avLst/>
            <a:gdLst>
              <a:gd name="connsiteX0" fmla="*/ 0 w 319490"/>
              <a:gd name="connsiteY0" fmla="*/ 0 h 638980"/>
              <a:gd name="connsiteX1" fmla="*/ 319490 w 319490"/>
              <a:gd name="connsiteY1" fmla="*/ 319490 h 638980"/>
              <a:gd name="connsiteX2" fmla="*/ 0 w 319490"/>
              <a:gd name="connsiteY2" fmla="*/ 638980 h 638980"/>
            </a:gdLst>
            <a:ahLst/>
            <a:cxnLst>
              <a:cxn ang="0">
                <a:pos x="connsiteX0" y="connsiteY0"/>
              </a:cxn>
              <a:cxn ang="0">
                <a:pos x="connsiteX1" y="connsiteY1"/>
              </a:cxn>
              <a:cxn ang="0">
                <a:pos x="connsiteX2" y="connsiteY2"/>
              </a:cxn>
            </a:cxnLst>
            <a:rect l="l" t="t" r="r" b="b"/>
            <a:pathLst>
              <a:path w="319490" h="638980">
                <a:moveTo>
                  <a:pt x="0" y="0"/>
                </a:moveTo>
                <a:cubicBezTo>
                  <a:pt x="176449" y="0"/>
                  <a:pt x="319490" y="143041"/>
                  <a:pt x="319490" y="319490"/>
                </a:cubicBezTo>
                <a:cubicBezTo>
                  <a:pt x="319490" y="495939"/>
                  <a:pt x="176449" y="638980"/>
                  <a:pt x="0" y="638980"/>
                </a:cubicBezTo>
                <a:close/>
              </a:path>
            </a:pathLst>
          </a:custGeom>
          <a:gradFill>
            <a:gsLst>
              <a:gs pos="100000">
                <a:schemeClr val="accent2"/>
              </a:gs>
              <a:gs pos="0">
                <a:schemeClr val="accent3"/>
              </a:gs>
            </a:gsLst>
            <a:lin ang="4500000" scaled="0"/>
          </a:gradFill>
          <a:ln>
            <a:no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spc="300">
              <a:solidFill>
                <a:schemeClr val="bg1"/>
              </a:solidFill>
              <a:latin typeface="+mj-ea"/>
              <a:ea typeface="+mj-ea"/>
            </a:endParaRPr>
          </a:p>
        </p:txBody>
      </p:sp>
      <p:grpSp>
        <p:nvGrpSpPr>
          <p:cNvPr id="59" name="组合 58"/>
          <p:cNvGrpSpPr/>
          <p:nvPr/>
        </p:nvGrpSpPr>
        <p:grpSpPr>
          <a:xfrm>
            <a:off x="4054207" y="6284582"/>
            <a:ext cx="8137793" cy="573417"/>
            <a:chOff x="3856383" y="5140382"/>
            <a:chExt cx="8504923" cy="1745608"/>
          </a:xfrm>
        </p:grpSpPr>
        <p:sp>
          <p:nvSpPr>
            <p:cNvPr id="60" name="任意多边形: 形状 59"/>
            <p:cNvSpPr/>
            <p:nvPr/>
          </p:nvSpPr>
          <p:spPr>
            <a:xfrm flipH="1">
              <a:off x="3856383" y="5140382"/>
              <a:ext cx="8504923" cy="1733993"/>
            </a:xfrm>
            <a:custGeom>
              <a:avLst/>
              <a:gdLst>
                <a:gd name="connsiteX0" fmla="*/ 0 w 4449161"/>
                <a:gd name="connsiteY0" fmla="*/ 0 h 2169019"/>
                <a:gd name="connsiteX1" fmla="*/ 37954 w 4449161"/>
                <a:gd name="connsiteY1" fmla="*/ 57388 h 2169019"/>
                <a:gd name="connsiteX2" fmla="*/ 4340429 w 4449161"/>
                <a:gd name="connsiteY2" fmla="*/ 2153222 h 2169019"/>
                <a:gd name="connsiteX3" fmla="*/ 4449161 w 4449161"/>
                <a:gd name="connsiteY3" fmla="*/ 2169019 h 2169019"/>
                <a:gd name="connsiteX4" fmla="*/ 0 w 4449161"/>
                <a:gd name="connsiteY4" fmla="*/ 2169019 h 2169019"/>
                <a:gd name="connsiteX5" fmla="*/ 0 w 4449161"/>
                <a:gd name="connsiteY5" fmla="*/ 0 h 216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9161" h="2169019">
                  <a:moveTo>
                    <a:pt x="0" y="0"/>
                  </a:moveTo>
                  <a:lnTo>
                    <a:pt x="37954" y="57388"/>
                  </a:lnTo>
                  <a:cubicBezTo>
                    <a:pt x="752083" y="1055248"/>
                    <a:pt x="2346708" y="1835958"/>
                    <a:pt x="4340429" y="2153222"/>
                  </a:cubicBezTo>
                  <a:lnTo>
                    <a:pt x="4449161" y="2169019"/>
                  </a:lnTo>
                  <a:lnTo>
                    <a:pt x="0" y="2169019"/>
                  </a:lnTo>
                  <a:lnTo>
                    <a:pt x="0" y="0"/>
                  </a:lnTo>
                  <a:close/>
                </a:path>
              </a:pathLst>
            </a:custGeom>
            <a:gradFill flip="none" rotWithShape="1">
              <a:gsLst>
                <a:gs pos="0">
                  <a:schemeClr val="accent1">
                    <a:lumMod val="20000"/>
                    <a:lumOff val="80000"/>
                  </a:schemeClr>
                </a:gs>
                <a:gs pos="100000">
                  <a:schemeClr val="accent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1" name="任意多边形: 形状 60"/>
            <p:cNvSpPr/>
            <p:nvPr/>
          </p:nvSpPr>
          <p:spPr>
            <a:xfrm flipH="1">
              <a:off x="3980742" y="5228229"/>
              <a:ext cx="8380564" cy="1657761"/>
            </a:xfrm>
            <a:custGeom>
              <a:avLst/>
              <a:gdLst>
                <a:gd name="connsiteX0" fmla="*/ 0 w 4449161"/>
                <a:gd name="connsiteY0" fmla="*/ 0 h 2169019"/>
                <a:gd name="connsiteX1" fmla="*/ 37954 w 4449161"/>
                <a:gd name="connsiteY1" fmla="*/ 57388 h 2169019"/>
                <a:gd name="connsiteX2" fmla="*/ 4340429 w 4449161"/>
                <a:gd name="connsiteY2" fmla="*/ 2153222 h 2169019"/>
                <a:gd name="connsiteX3" fmla="*/ 4449161 w 4449161"/>
                <a:gd name="connsiteY3" fmla="*/ 2169019 h 2169019"/>
                <a:gd name="connsiteX4" fmla="*/ 0 w 4449161"/>
                <a:gd name="connsiteY4" fmla="*/ 2169019 h 2169019"/>
                <a:gd name="connsiteX5" fmla="*/ 0 w 4449161"/>
                <a:gd name="connsiteY5" fmla="*/ 0 h 216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9161" h="2169019">
                  <a:moveTo>
                    <a:pt x="0" y="0"/>
                  </a:moveTo>
                  <a:lnTo>
                    <a:pt x="37954" y="57388"/>
                  </a:lnTo>
                  <a:cubicBezTo>
                    <a:pt x="752083" y="1055248"/>
                    <a:pt x="2346708" y="1835958"/>
                    <a:pt x="4340429" y="2153222"/>
                  </a:cubicBezTo>
                  <a:lnTo>
                    <a:pt x="4449161" y="2169019"/>
                  </a:lnTo>
                  <a:lnTo>
                    <a:pt x="0" y="2169019"/>
                  </a:lnTo>
                  <a:lnTo>
                    <a:pt x="0" y="0"/>
                  </a:lnTo>
                  <a:close/>
                </a:path>
              </a:pathLst>
            </a:custGeom>
            <a:gradFill>
              <a:gsLst>
                <a:gs pos="100000">
                  <a:schemeClr val="accent2"/>
                </a:gs>
                <a:gs pos="0">
                  <a:schemeClr val="accent3"/>
                </a:gs>
              </a:gsLst>
              <a:lin ang="4500000" scaled="0"/>
            </a:gradFill>
            <a:ln>
              <a:no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spc="300">
                <a:solidFill>
                  <a:schemeClr val="bg1"/>
                </a:solidFill>
                <a:latin typeface="+mj-ea"/>
                <a:ea typeface="+mj-ea"/>
              </a:endParaRPr>
            </a:p>
          </p:txBody>
        </p:sp>
      </p:grpSp>
      <p:sp>
        <p:nvSpPr>
          <p:cNvPr id="62" name="矩形: 圆角 61"/>
          <p:cNvSpPr/>
          <p:nvPr/>
        </p:nvSpPr>
        <p:spPr>
          <a:xfrm flipH="1">
            <a:off x="1707203" y="4406822"/>
            <a:ext cx="2430050" cy="1388228"/>
          </a:xfrm>
          <a:prstGeom prst="roundRect">
            <a:avLst>
              <a:gd name="adj" fmla="val 3787"/>
            </a:avLst>
          </a:prstGeom>
          <a:blipFill>
            <a:blip r:embed="rId2" cstate="screen"/>
            <a:stretch>
              <a:fillRect/>
            </a:stretch>
          </a:bli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ndParaRPr>
          </a:p>
        </p:txBody>
      </p:sp>
      <p:sp>
        <p:nvSpPr>
          <p:cNvPr id="3" name="文本框 2"/>
          <p:cNvSpPr txBox="1"/>
          <p:nvPr/>
        </p:nvSpPr>
        <p:spPr>
          <a:xfrm>
            <a:off x="530826" y="425541"/>
            <a:ext cx="5045026" cy="646331"/>
          </a:xfrm>
          <a:prstGeom prst="rect">
            <a:avLst/>
          </a:prstGeom>
          <a:noFill/>
          <a:effectLst/>
        </p:spPr>
        <p:txBody>
          <a:bodyPr wrap="square" lIns="91440" tIns="45720" rIns="91440" bIns="45720" rtlCol="0">
            <a:spAutoFit/>
          </a:bodyPr>
          <a:lstStyle>
            <a:defPPr>
              <a:defRPr lang="zh-CN"/>
            </a:defPPr>
            <a:lvl1pPr marR="0" lvl="0" indent="0" fontAlgn="auto">
              <a:lnSpc>
                <a:spcPct val="100000"/>
              </a:lnSpc>
              <a:spcBef>
                <a:spcPts val="0"/>
              </a:spcBef>
              <a:spcAft>
                <a:spcPts val="0"/>
              </a:spcAft>
              <a:buClrTx/>
              <a:buSzTx/>
              <a:buFontTx/>
              <a:buNone/>
              <a:defRPr kumimoji="0" sz="8800" b="0" u="none" strike="noStrike" cap="none" normalizeH="0" baseline="0">
                <a:ln>
                  <a:noFill/>
                </a:ln>
                <a:gradFill>
                  <a:gsLst>
                    <a:gs pos="76000">
                      <a:schemeClr val="accent1"/>
                    </a:gs>
                    <a:gs pos="0">
                      <a:schemeClr val="accent2"/>
                    </a:gs>
                  </a:gsLst>
                  <a:lin ang="5400000" scaled="0"/>
                </a:gradFill>
                <a:effectLst>
                  <a:outerShdw blurRad="127000" dist="63500" dir="2700000" algn="tl" rotWithShape="0">
                    <a:schemeClr val="accent1">
                      <a:alpha val="20000"/>
                    </a:schemeClr>
                  </a:outerShdw>
                </a:effectLst>
                <a:uLnTx/>
                <a:uFillTx/>
                <a:latin typeface="优设标题黑" panose="00000500000000000000" pitchFamily="2" charset="-122"/>
                <a:ea typeface="优设标题黑" panose="00000500000000000000" pitchFamily="2" charset="-122"/>
              </a:defRPr>
            </a:lvl1pPr>
          </a:lstStyle>
          <a:p>
            <a:r>
              <a:rPr lang="zh-CN" altLang="en-US" sz="3600" dirty="0">
                <a:solidFill>
                  <a:schemeClr val="tx1">
                    <a:lumMod val="65000"/>
                    <a:lumOff val="35000"/>
                  </a:schemeClr>
                </a:solidFill>
                <a:latin typeface="黑体" panose="02010609060101010101" charset="-122"/>
                <a:ea typeface="黑体" panose="02010609060101010101" charset="-122"/>
              </a:rPr>
              <a:t>故事梗概</a:t>
            </a:r>
            <a:endParaRPr lang="zh-CN" altLang="en-US" sz="3600" dirty="0">
              <a:solidFill>
                <a:schemeClr val="tx1">
                  <a:lumMod val="65000"/>
                  <a:lumOff val="35000"/>
                </a:schemeClr>
              </a:solidFill>
              <a:latin typeface="黑体" panose="02010609060101010101" charset="-122"/>
              <a:ea typeface="黑体" panose="02010609060101010101" charset="-122"/>
            </a:endParaRPr>
          </a:p>
        </p:txBody>
      </p:sp>
      <p:sp>
        <p:nvSpPr>
          <p:cNvPr id="63" name="文本框 62"/>
          <p:cNvSpPr txBox="1"/>
          <p:nvPr/>
        </p:nvSpPr>
        <p:spPr>
          <a:xfrm>
            <a:off x="337930" y="335481"/>
            <a:ext cx="4228093" cy="750446"/>
          </a:xfrm>
          <a:prstGeom prst="rect">
            <a:avLst/>
          </a:prstGeom>
          <a:no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153723" y="1192695"/>
            <a:ext cx="12160894" cy="4596300"/>
            <a:chOff x="821636" y="1614420"/>
            <a:chExt cx="10163294" cy="3629160"/>
          </a:xfrm>
        </p:grpSpPr>
        <p:sp>
          <p:nvSpPr>
            <p:cNvPr id="63" name="矩形: 圆角 62"/>
            <p:cNvSpPr/>
            <p:nvPr/>
          </p:nvSpPr>
          <p:spPr>
            <a:xfrm>
              <a:off x="1207069" y="1929033"/>
              <a:ext cx="9777861" cy="2999935"/>
            </a:xfrm>
            <a:prstGeom prst="roundRect">
              <a:avLst>
                <a:gd name="adj" fmla="val 50000"/>
              </a:avLst>
            </a:prstGeom>
            <a:noFill/>
            <a:ln>
              <a:solidFill>
                <a:schemeClr val="accent2">
                  <a:alpha val="67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821636" y="1614420"/>
              <a:ext cx="3629160" cy="3629160"/>
            </a:xfrm>
            <a:prstGeom prst="ellipse">
              <a:avLst/>
            </a:prstGeom>
            <a:gradFill>
              <a:gsLst>
                <a:gs pos="100000">
                  <a:schemeClr val="accent2"/>
                </a:gs>
                <a:gs pos="0">
                  <a:schemeClr val="accent3"/>
                </a:gs>
              </a:gsLst>
              <a:lin ang="4500000" scaled="0"/>
            </a:gradFill>
            <a:ln>
              <a:no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spc="300" dirty="0">
                <a:solidFill>
                  <a:schemeClr val="bg1"/>
                </a:solidFill>
                <a:latin typeface="+mj-ea"/>
                <a:ea typeface="+mj-ea"/>
              </a:endParaRPr>
            </a:p>
          </p:txBody>
        </p:sp>
        <p:sp>
          <p:nvSpPr>
            <p:cNvPr id="57" name="矩形: 圆角 56"/>
            <p:cNvSpPr/>
            <p:nvPr/>
          </p:nvSpPr>
          <p:spPr>
            <a:xfrm>
              <a:off x="1698448" y="2211672"/>
              <a:ext cx="8956300" cy="2434657"/>
            </a:xfrm>
            <a:prstGeom prst="roundRect">
              <a:avLst>
                <a:gd name="adj" fmla="val 50000"/>
              </a:avLst>
            </a:prstGeom>
            <a:solidFill>
              <a:schemeClr val="bg1"/>
            </a:solid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981835" y="1774619"/>
              <a:ext cx="3308762" cy="3308762"/>
              <a:chOff x="981835" y="1774619"/>
              <a:chExt cx="3308762" cy="3308762"/>
            </a:xfrm>
          </p:grpSpPr>
          <p:sp>
            <p:nvSpPr>
              <p:cNvPr id="64" name="椭圆 63"/>
              <p:cNvSpPr/>
              <p:nvPr/>
            </p:nvSpPr>
            <p:spPr>
              <a:xfrm>
                <a:off x="981835" y="1774619"/>
                <a:ext cx="3308762" cy="3308762"/>
              </a:xfrm>
              <a:prstGeom prst="ellipse">
                <a:avLst/>
              </a:prstGeom>
              <a:blipFill>
                <a:blip r:embed="rId2" cstate="screen"/>
                <a:stretch>
                  <a:fillRect/>
                </a:stretch>
              </a:blipFill>
              <a:ln w="25400">
                <a:solidFill>
                  <a:schemeClr val="accent2"/>
                </a:solid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spc="300" dirty="0">
                  <a:solidFill>
                    <a:schemeClr val="bg1"/>
                  </a:solidFill>
                  <a:latin typeface="+mj-ea"/>
                  <a:ea typeface="+mj-ea"/>
                </a:endParaRPr>
              </a:p>
            </p:txBody>
          </p:sp>
          <p:sp>
            <p:nvSpPr>
              <p:cNvPr id="65" name="椭圆 64"/>
              <p:cNvSpPr/>
              <p:nvPr/>
            </p:nvSpPr>
            <p:spPr>
              <a:xfrm>
                <a:off x="981835" y="1774619"/>
                <a:ext cx="3308762" cy="3308762"/>
              </a:xfrm>
              <a:prstGeom prst="ellipse">
                <a:avLst/>
              </a:prstGeom>
              <a:solidFill>
                <a:schemeClr val="accent1">
                  <a:alpha val="45000"/>
                </a:schemeClr>
              </a:solidFill>
              <a:ln w="254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spc="300" dirty="0">
                  <a:solidFill>
                    <a:schemeClr val="bg1"/>
                  </a:solidFill>
                  <a:latin typeface="+mj-ea"/>
                  <a:ea typeface="+mj-ea"/>
                </a:endParaRPr>
              </a:p>
            </p:txBody>
          </p:sp>
        </p:grpSp>
        <p:sp>
          <p:nvSpPr>
            <p:cNvPr id="59" name="文本框 58"/>
            <p:cNvSpPr txBox="1"/>
            <p:nvPr/>
          </p:nvSpPr>
          <p:spPr>
            <a:xfrm>
              <a:off x="1017687" y="2321005"/>
              <a:ext cx="3237058" cy="2215991"/>
            </a:xfrm>
            <a:prstGeom prst="rect">
              <a:avLst/>
            </a:prstGeom>
            <a:noFill/>
          </p:spPr>
          <p:txBody>
            <a:bodyPr wrap="square" rtlCol="0">
              <a:spAutoFit/>
            </a:bodyPr>
            <a:lstStyle/>
            <a:p>
              <a:pPr algn="ctr"/>
              <a:endParaRPr lang="zh-CN" altLang="en-US" sz="13800" dirty="0">
                <a:solidFill>
                  <a:schemeClr val="bg1"/>
                </a:solidFill>
                <a:latin typeface="+mj-lt"/>
                <a:ea typeface="思源宋体 CN Medium" panose="02020500000000000000" pitchFamily="18" charset="-122"/>
              </a:endParaRPr>
            </a:p>
          </p:txBody>
        </p:sp>
        <p:sp>
          <p:nvSpPr>
            <p:cNvPr id="67" name="文本框 66"/>
            <p:cNvSpPr txBox="1"/>
            <p:nvPr/>
          </p:nvSpPr>
          <p:spPr>
            <a:xfrm>
              <a:off x="5128430" y="2767281"/>
              <a:ext cx="5526318" cy="1323439"/>
            </a:xfrm>
            <a:prstGeom prst="rect">
              <a:avLst/>
            </a:prstGeom>
            <a:noFill/>
            <a:effectLst/>
          </p:spPr>
          <p:txBody>
            <a:bodyPr wrap="square" lIns="91440" tIns="45720" rIns="91440" bIns="45720" rtlCol="0">
              <a:spAutoFit/>
            </a:bodyPr>
            <a:lstStyle>
              <a:defPPr>
                <a:defRPr lang="zh-CN"/>
              </a:defPPr>
              <a:lvl1pPr marR="0" lvl="0" indent="0" fontAlgn="auto">
                <a:lnSpc>
                  <a:spcPct val="100000"/>
                </a:lnSpc>
                <a:spcBef>
                  <a:spcPts val="0"/>
                </a:spcBef>
                <a:spcAft>
                  <a:spcPts val="0"/>
                </a:spcAft>
                <a:buClrTx/>
                <a:buSzTx/>
                <a:buFontTx/>
                <a:buNone/>
                <a:defRPr kumimoji="0" sz="8800" b="0" u="none" strike="noStrike" cap="none" normalizeH="0" baseline="0">
                  <a:ln>
                    <a:noFill/>
                  </a:ln>
                  <a:gradFill>
                    <a:gsLst>
                      <a:gs pos="76000">
                        <a:schemeClr val="accent1"/>
                      </a:gs>
                      <a:gs pos="0">
                        <a:schemeClr val="accent2"/>
                      </a:gs>
                    </a:gsLst>
                    <a:lin ang="5400000" scaled="0"/>
                  </a:gradFill>
                  <a:effectLst>
                    <a:outerShdw blurRad="127000" dist="63500" dir="2700000" algn="tl" rotWithShape="0">
                      <a:schemeClr val="accent1">
                        <a:alpha val="20000"/>
                      </a:schemeClr>
                    </a:outerShdw>
                  </a:effectLst>
                  <a:uLnTx/>
                  <a:uFillTx/>
                  <a:latin typeface="优设标题黑" panose="00000500000000000000" pitchFamily="2" charset="-122"/>
                  <a:ea typeface="优设标题黑" panose="00000500000000000000" pitchFamily="2" charset="-122"/>
                </a:defRPr>
              </a:lvl1pPr>
            </a:lstStyle>
            <a:p>
              <a:endParaRPr lang="zh-CN" altLang="en-US" sz="8000" dirty="0">
                <a:latin typeface="+mj-ea"/>
                <a:ea typeface="+mj-ea"/>
              </a:endParaRPr>
            </a:p>
          </p:txBody>
        </p:sp>
      </p:grpSp>
      <p:grpSp>
        <p:nvGrpSpPr>
          <p:cNvPr id="225" name="组合 224"/>
          <p:cNvGrpSpPr/>
          <p:nvPr/>
        </p:nvGrpSpPr>
        <p:grpSpPr>
          <a:xfrm>
            <a:off x="5926694" y="5572066"/>
            <a:ext cx="6265306" cy="1285934"/>
            <a:chOff x="3856383" y="5140382"/>
            <a:chExt cx="8504923" cy="1745608"/>
          </a:xfrm>
        </p:grpSpPr>
        <p:sp>
          <p:nvSpPr>
            <p:cNvPr id="223" name="任意多边形: 形状 222"/>
            <p:cNvSpPr/>
            <p:nvPr/>
          </p:nvSpPr>
          <p:spPr>
            <a:xfrm flipH="1">
              <a:off x="3856383" y="5140382"/>
              <a:ext cx="8504923" cy="1733993"/>
            </a:xfrm>
            <a:custGeom>
              <a:avLst/>
              <a:gdLst>
                <a:gd name="connsiteX0" fmla="*/ 0 w 4449161"/>
                <a:gd name="connsiteY0" fmla="*/ 0 h 2169019"/>
                <a:gd name="connsiteX1" fmla="*/ 37954 w 4449161"/>
                <a:gd name="connsiteY1" fmla="*/ 57388 h 2169019"/>
                <a:gd name="connsiteX2" fmla="*/ 4340429 w 4449161"/>
                <a:gd name="connsiteY2" fmla="*/ 2153222 h 2169019"/>
                <a:gd name="connsiteX3" fmla="*/ 4449161 w 4449161"/>
                <a:gd name="connsiteY3" fmla="*/ 2169019 h 2169019"/>
                <a:gd name="connsiteX4" fmla="*/ 0 w 4449161"/>
                <a:gd name="connsiteY4" fmla="*/ 2169019 h 2169019"/>
                <a:gd name="connsiteX5" fmla="*/ 0 w 4449161"/>
                <a:gd name="connsiteY5" fmla="*/ 0 h 216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9161" h="2169019">
                  <a:moveTo>
                    <a:pt x="0" y="0"/>
                  </a:moveTo>
                  <a:lnTo>
                    <a:pt x="37954" y="57388"/>
                  </a:lnTo>
                  <a:cubicBezTo>
                    <a:pt x="752083" y="1055248"/>
                    <a:pt x="2346708" y="1835958"/>
                    <a:pt x="4340429" y="2153222"/>
                  </a:cubicBezTo>
                  <a:lnTo>
                    <a:pt x="4449161" y="2169019"/>
                  </a:lnTo>
                  <a:lnTo>
                    <a:pt x="0" y="2169019"/>
                  </a:lnTo>
                  <a:lnTo>
                    <a:pt x="0" y="0"/>
                  </a:lnTo>
                  <a:close/>
                </a:path>
              </a:pathLst>
            </a:custGeom>
            <a:gradFill flip="none" rotWithShape="1">
              <a:gsLst>
                <a:gs pos="0">
                  <a:schemeClr val="accent1">
                    <a:lumMod val="20000"/>
                    <a:lumOff val="80000"/>
                  </a:schemeClr>
                </a:gs>
                <a:gs pos="100000">
                  <a:schemeClr val="accent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4" name="任意多边形: 形状 223"/>
            <p:cNvSpPr/>
            <p:nvPr/>
          </p:nvSpPr>
          <p:spPr>
            <a:xfrm flipH="1">
              <a:off x="3980742" y="5228229"/>
              <a:ext cx="8380564" cy="1657761"/>
            </a:xfrm>
            <a:custGeom>
              <a:avLst/>
              <a:gdLst>
                <a:gd name="connsiteX0" fmla="*/ 0 w 4449161"/>
                <a:gd name="connsiteY0" fmla="*/ 0 h 2169019"/>
                <a:gd name="connsiteX1" fmla="*/ 37954 w 4449161"/>
                <a:gd name="connsiteY1" fmla="*/ 57388 h 2169019"/>
                <a:gd name="connsiteX2" fmla="*/ 4340429 w 4449161"/>
                <a:gd name="connsiteY2" fmla="*/ 2153222 h 2169019"/>
                <a:gd name="connsiteX3" fmla="*/ 4449161 w 4449161"/>
                <a:gd name="connsiteY3" fmla="*/ 2169019 h 2169019"/>
                <a:gd name="connsiteX4" fmla="*/ 0 w 4449161"/>
                <a:gd name="connsiteY4" fmla="*/ 2169019 h 2169019"/>
                <a:gd name="connsiteX5" fmla="*/ 0 w 4449161"/>
                <a:gd name="connsiteY5" fmla="*/ 0 h 216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9161" h="2169019">
                  <a:moveTo>
                    <a:pt x="0" y="0"/>
                  </a:moveTo>
                  <a:lnTo>
                    <a:pt x="37954" y="57388"/>
                  </a:lnTo>
                  <a:cubicBezTo>
                    <a:pt x="752083" y="1055248"/>
                    <a:pt x="2346708" y="1835958"/>
                    <a:pt x="4340429" y="2153222"/>
                  </a:cubicBezTo>
                  <a:lnTo>
                    <a:pt x="4449161" y="2169019"/>
                  </a:lnTo>
                  <a:lnTo>
                    <a:pt x="0" y="2169019"/>
                  </a:lnTo>
                  <a:lnTo>
                    <a:pt x="0" y="0"/>
                  </a:lnTo>
                  <a:close/>
                </a:path>
              </a:pathLst>
            </a:custGeom>
            <a:gradFill>
              <a:gsLst>
                <a:gs pos="100000">
                  <a:schemeClr val="accent2"/>
                </a:gs>
                <a:gs pos="0">
                  <a:schemeClr val="accent3"/>
                </a:gs>
              </a:gsLst>
              <a:lin ang="4500000" scaled="0"/>
            </a:gradFill>
            <a:ln>
              <a:no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spc="300">
                <a:solidFill>
                  <a:schemeClr val="bg1"/>
                </a:solidFill>
                <a:latin typeface="+mj-ea"/>
                <a:ea typeface="+mj-ea"/>
              </a:endParaRPr>
            </a:p>
          </p:txBody>
        </p:sp>
      </p:grpSp>
      <p:grpSp>
        <p:nvGrpSpPr>
          <p:cNvPr id="226" name="组合 225"/>
          <p:cNvGrpSpPr/>
          <p:nvPr/>
        </p:nvGrpSpPr>
        <p:grpSpPr>
          <a:xfrm flipH="1" flipV="1">
            <a:off x="0" y="-36938"/>
            <a:ext cx="4996795" cy="1025576"/>
            <a:chOff x="3856383" y="5140382"/>
            <a:chExt cx="8504923" cy="1745608"/>
          </a:xfrm>
        </p:grpSpPr>
        <p:sp>
          <p:nvSpPr>
            <p:cNvPr id="227" name="任意多边形: 形状 226"/>
            <p:cNvSpPr/>
            <p:nvPr/>
          </p:nvSpPr>
          <p:spPr>
            <a:xfrm flipH="1">
              <a:off x="3856383" y="5140382"/>
              <a:ext cx="8504923" cy="1733993"/>
            </a:xfrm>
            <a:custGeom>
              <a:avLst/>
              <a:gdLst>
                <a:gd name="connsiteX0" fmla="*/ 0 w 4449161"/>
                <a:gd name="connsiteY0" fmla="*/ 0 h 2169019"/>
                <a:gd name="connsiteX1" fmla="*/ 37954 w 4449161"/>
                <a:gd name="connsiteY1" fmla="*/ 57388 h 2169019"/>
                <a:gd name="connsiteX2" fmla="*/ 4340429 w 4449161"/>
                <a:gd name="connsiteY2" fmla="*/ 2153222 h 2169019"/>
                <a:gd name="connsiteX3" fmla="*/ 4449161 w 4449161"/>
                <a:gd name="connsiteY3" fmla="*/ 2169019 h 2169019"/>
                <a:gd name="connsiteX4" fmla="*/ 0 w 4449161"/>
                <a:gd name="connsiteY4" fmla="*/ 2169019 h 2169019"/>
                <a:gd name="connsiteX5" fmla="*/ 0 w 4449161"/>
                <a:gd name="connsiteY5" fmla="*/ 0 h 216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9161" h="2169019">
                  <a:moveTo>
                    <a:pt x="0" y="0"/>
                  </a:moveTo>
                  <a:lnTo>
                    <a:pt x="37954" y="57388"/>
                  </a:lnTo>
                  <a:cubicBezTo>
                    <a:pt x="752083" y="1055248"/>
                    <a:pt x="2346708" y="1835958"/>
                    <a:pt x="4340429" y="2153222"/>
                  </a:cubicBezTo>
                  <a:lnTo>
                    <a:pt x="4449161" y="2169019"/>
                  </a:lnTo>
                  <a:lnTo>
                    <a:pt x="0" y="2169019"/>
                  </a:lnTo>
                  <a:lnTo>
                    <a:pt x="0" y="0"/>
                  </a:lnTo>
                  <a:close/>
                </a:path>
              </a:pathLst>
            </a:custGeom>
            <a:gradFill flip="none" rotWithShape="1">
              <a:gsLst>
                <a:gs pos="0">
                  <a:schemeClr val="accent1">
                    <a:lumMod val="20000"/>
                    <a:lumOff val="80000"/>
                  </a:schemeClr>
                </a:gs>
                <a:gs pos="100000">
                  <a:schemeClr val="accent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8" name="任意多边形: 形状 227"/>
            <p:cNvSpPr/>
            <p:nvPr/>
          </p:nvSpPr>
          <p:spPr>
            <a:xfrm flipH="1">
              <a:off x="3980742" y="5228229"/>
              <a:ext cx="8380564" cy="1657761"/>
            </a:xfrm>
            <a:custGeom>
              <a:avLst/>
              <a:gdLst>
                <a:gd name="connsiteX0" fmla="*/ 0 w 4449161"/>
                <a:gd name="connsiteY0" fmla="*/ 0 h 2169019"/>
                <a:gd name="connsiteX1" fmla="*/ 37954 w 4449161"/>
                <a:gd name="connsiteY1" fmla="*/ 57388 h 2169019"/>
                <a:gd name="connsiteX2" fmla="*/ 4340429 w 4449161"/>
                <a:gd name="connsiteY2" fmla="*/ 2153222 h 2169019"/>
                <a:gd name="connsiteX3" fmla="*/ 4449161 w 4449161"/>
                <a:gd name="connsiteY3" fmla="*/ 2169019 h 2169019"/>
                <a:gd name="connsiteX4" fmla="*/ 0 w 4449161"/>
                <a:gd name="connsiteY4" fmla="*/ 2169019 h 2169019"/>
                <a:gd name="connsiteX5" fmla="*/ 0 w 4449161"/>
                <a:gd name="connsiteY5" fmla="*/ 0 h 216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9161" h="2169019">
                  <a:moveTo>
                    <a:pt x="0" y="0"/>
                  </a:moveTo>
                  <a:lnTo>
                    <a:pt x="37954" y="57388"/>
                  </a:lnTo>
                  <a:cubicBezTo>
                    <a:pt x="752083" y="1055248"/>
                    <a:pt x="2346708" y="1835958"/>
                    <a:pt x="4340429" y="2153222"/>
                  </a:cubicBezTo>
                  <a:lnTo>
                    <a:pt x="4449161" y="2169019"/>
                  </a:lnTo>
                  <a:lnTo>
                    <a:pt x="0" y="2169019"/>
                  </a:lnTo>
                  <a:lnTo>
                    <a:pt x="0" y="0"/>
                  </a:lnTo>
                  <a:close/>
                </a:path>
              </a:pathLst>
            </a:custGeom>
            <a:gradFill>
              <a:gsLst>
                <a:gs pos="100000">
                  <a:schemeClr val="accent2"/>
                </a:gs>
                <a:gs pos="0">
                  <a:schemeClr val="accent3"/>
                </a:gs>
              </a:gsLst>
              <a:lin ang="4500000" scaled="0"/>
            </a:gradFill>
            <a:ln>
              <a:no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spc="300">
                <a:solidFill>
                  <a:schemeClr val="bg1"/>
                </a:solidFill>
                <a:latin typeface="+mj-ea"/>
                <a:ea typeface="+mj-ea"/>
              </a:endParaRPr>
            </a:p>
          </p:txBody>
        </p:sp>
      </p:grpSp>
      <p:sp>
        <p:nvSpPr>
          <p:cNvPr id="2" name="矩形 1"/>
          <p:cNvSpPr/>
          <p:nvPr/>
        </p:nvSpPr>
        <p:spPr>
          <a:xfrm>
            <a:off x="3846988" y="564589"/>
            <a:ext cx="5059017" cy="830997"/>
          </a:xfrm>
          <a:prstGeom prst="rect">
            <a:avLst/>
          </a:prstGeom>
        </p:spPr>
        <p:txBody>
          <a:bodyPr wrap="square">
            <a:spAutoFit/>
          </a:bodyPr>
          <a:lstStyle/>
          <a:p>
            <a:r>
              <a:rPr lang="zh-CN" altLang="en-US" sz="4800" dirty="0">
                <a:solidFill>
                  <a:schemeClr val="tx1">
                    <a:lumMod val="65000"/>
                    <a:lumOff val="35000"/>
                  </a:schemeClr>
                </a:solidFill>
                <a:latin typeface="黑体" panose="02010609060101010101" charset="-122"/>
                <a:ea typeface="黑体" panose="02010609060101010101" charset="-122"/>
              </a:rPr>
              <a:t>主题分析</a:t>
            </a:r>
            <a:endParaRPr lang="zh-CN" altLang="en-US" sz="4800" dirty="0">
              <a:solidFill>
                <a:schemeClr val="tx1">
                  <a:lumMod val="65000"/>
                  <a:lumOff val="35000"/>
                </a:schemeClr>
              </a:solidFill>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42316" y="3438454"/>
            <a:ext cx="2125575" cy="2354692"/>
            <a:chOff x="785583" y="3418144"/>
            <a:chExt cx="2125575" cy="2354692"/>
          </a:xfrm>
        </p:grpSpPr>
        <p:sp>
          <p:nvSpPr>
            <p:cNvPr id="4" name="矩形: 剪去单角 3"/>
            <p:cNvSpPr/>
            <p:nvPr/>
          </p:nvSpPr>
          <p:spPr>
            <a:xfrm flipH="1">
              <a:off x="785583" y="3870136"/>
              <a:ext cx="2125575" cy="1902700"/>
            </a:xfrm>
            <a:prstGeom prst="snip1Rect">
              <a:avLst>
                <a:gd name="adj" fmla="val 0"/>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ndParaRPr>
            </a:p>
          </p:txBody>
        </p:sp>
        <p:sp>
          <p:nvSpPr>
            <p:cNvPr id="5" name="文本框 4"/>
            <p:cNvSpPr txBox="1"/>
            <p:nvPr/>
          </p:nvSpPr>
          <p:spPr>
            <a:xfrm>
              <a:off x="882082" y="3418144"/>
              <a:ext cx="1808725" cy="441135"/>
            </a:xfrm>
            <a:prstGeom prst="rect">
              <a:avLst/>
            </a:prstGeom>
            <a:noFill/>
            <a:effectLst/>
          </p:spPr>
          <p:txBody>
            <a:bodyPr wrap="square" lIns="60798" tIns="30399" rIns="60798" bIns="30399" rtlCol="0">
              <a:spAutoFit/>
            </a:bodyPr>
            <a:lstStyle>
              <a:defPPr>
                <a:defRPr lang="zh-CN"/>
              </a:defPPr>
              <a:lvl1pPr marR="0" lvl="0" indent="0" defTabSz="913765" fontAlgn="auto">
                <a:lnSpc>
                  <a:spcPct val="100000"/>
                </a:lnSpc>
                <a:spcBef>
                  <a:spcPts val="0"/>
                </a:spcBef>
                <a:spcAft>
                  <a:spcPts val="0"/>
                </a:spcAft>
                <a:buClrTx/>
                <a:buSzTx/>
                <a:buFontTx/>
                <a:buNone/>
                <a:defRPr kumimoji="0" sz="4000" b="0" i="0" u="none" strike="noStrike" cap="none" spc="0" normalizeH="0" baseline="0">
                  <a:ln>
                    <a:noFill/>
                  </a:ln>
                  <a:gradFill>
                    <a:gsLst>
                      <a:gs pos="100000">
                        <a:srgbClr val="E63E1D">
                          <a:lumMod val="75000"/>
                        </a:srgbClr>
                      </a:gs>
                      <a:gs pos="0">
                        <a:srgbClr val="E63E1D"/>
                      </a:gs>
                    </a:gsLst>
                    <a:lin ang="5400000" scaled="0"/>
                  </a:gradFill>
                  <a:effectLst/>
                  <a:uLnTx/>
                  <a:uFillTx/>
                  <a:latin typeface="优设标题黑" panose="00000500000000000000" pitchFamily="2" charset="-122"/>
                  <a:ea typeface="优设标题黑" panose="00000500000000000000" pitchFamily="2" charset="-122"/>
                </a:defRPr>
              </a:lvl1pPr>
            </a:lstStyle>
            <a:p>
              <a:r>
                <a:rPr lang="zh-CN" altLang="en-US" sz="2400" dirty="0">
                  <a:gradFill>
                    <a:gsLst>
                      <a:gs pos="100000">
                        <a:schemeClr val="accent1"/>
                      </a:gs>
                      <a:gs pos="0">
                        <a:schemeClr val="accent2"/>
                      </a:gs>
                    </a:gsLst>
                    <a:lin ang="5400000" scaled="0"/>
                  </a:gradFill>
                  <a:latin typeface="+mj-ea"/>
                  <a:ea typeface="+mj-ea"/>
                </a:rPr>
                <a:t>添加标题</a:t>
              </a:r>
              <a:endParaRPr lang="en-US" altLang="zh-CN" sz="2400" dirty="0">
                <a:gradFill>
                  <a:gsLst>
                    <a:gs pos="100000">
                      <a:schemeClr val="accent1"/>
                    </a:gs>
                    <a:gs pos="0">
                      <a:schemeClr val="accent2"/>
                    </a:gs>
                  </a:gsLst>
                  <a:lin ang="5400000" scaled="0"/>
                </a:gradFill>
                <a:latin typeface="+mj-ea"/>
                <a:ea typeface="+mj-ea"/>
              </a:endParaRPr>
            </a:p>
          </p:txBody>
        </p:sp>
        <p:sp>
          <p:nvSpPr>
            <p:cNvPr id="6" name="文本框 100"/>
            <p:cNvSpPr txBox="1"/>
            <p:nvPr/>
          </p:nvSpPr>
          <p:spPr>
            <a:xfrm>
              <a:off x="962168" y="4123476"/>
              <a:ext cx="1772407" cy="332527"/>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Ø"/>
                <a:defRPr>
                  <a:solidFill>
                    <a:schemeClr val="tx1">
                      <a:lumMod val="75000"/>
                      <a:lumOff val="25000"/>
                    </a:schemeClr>
                  </a:solidFill>
                  <a:latin typeface="思源宋体 CN Medium" panose="02020500000000000000" pitchFamily="18"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ct val="130000"/>
                </a:lnSpc>
                <a:buNone/>
              </a:pPr>
              <a:endParaRPr lang="en-US" altLang="zh-CN" sz="1400" dirty="0">
                <a:latin typeface="+mn-ea"/>
                <a:sym typeface="思源宋体 CN Medium" panose="02020500000000000000" pitchFamily="18" charset="-122"/>
              </a:endParaRPr>
            </a:p>
          </p:txBody>
        </p:sp>
      </p:grpSp>
      <p:grpSp>
        <p:nvGrpSpPr>
          <p:cNvPr id="7" name="组合 6"/>
          <p:cNvGrpSpPr/>
          <p:nvPr/>
        </p:nvGrpSpPr>
        <p:grpSpPr>
          <a:xfrm>
            <a:off x="2854520" y="2960664"/>
            <a:ext cx="2324412" cy="2832479"/>
            <a:chOff x="2904111" y="2940356"/>
            <a:chExt cx="2324412" cy="2832479"/>
          </a:xfrm>
        </p:grpSpPr>
        <p:sp>
          <p:nvSpPr>
            <p:cNvPr id="8" name="矩形: 剪去单角 7"/>
            <p:cNvSpPr/>
            <p:nvPr/>
          </p:nvSpPr>
          <p:spPr>
            <a:xfrm flipH="1">
              <a:off x="2904111" y="3377978"/>
              <a:ext cx="2125575" cy="2394857"/>
            </a:xfrm>
            <a:prstGeom prst="snip1Rect">
              <a:avLst>
                <a:gd name="adj" fmla="val 23624"/>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ndParaRPr>
            </a:p>
          </p:txBody>
        </p:sp>
        <p:sp>
          <p:nvSpPr>
            <p:cNvPr id="9" name="文本框 8"/>
            <p:cNvSpPr txBox="1"/>
            <p:nvPr/>
          </p:nvSpPr>
          <p:spPr>
            <a:xfrm>
              <a:off x="3419798" y="2940356"/>
              <a:ext cx="1808725" cy="441135"/>
            </a:xfrm>
            <a:prstGeom prst="rect">
              <a:avLst/>
            </a:prstGeom>
            <a:noFill/>
            <a:effectLst/>
          </p:spPr>
          <p:txBody>
            <a:bodyPr wrap="square" lIns="60798" tIns="30399" rIns="60798" bIns="30399" rtlCol="0">
              <a:spAutoFit/>
            </a:bodyPr>
            <a:lstStyle>
              <a:defPPr>
                <a:defRPr lang="zh-CN"/>
              </a:defPPr>
              <a:lvl1pPr marR="0" lvl="0" indent="0" defTabSz="913765" fontAlgn="auto">
                <a:lnSpc>
                  <a:spcPct val="100000"/>
                </a:lnSpc>
                <a:spcBef>
                  <a:spcPts val="0"/>
                </a:spcBef>
                <a:spcAft>
                  <a:spcPts val="0"/>
                </a:spcAft>
                <a:buClrTx/>
                <a:buSzTx/>
                <a:buFontTx/>
                <a:buNone/>
                <a:defRPr kumimoji="0" sz="2400" b="0" i="0" u="none" strike="noStrike" cap="none" spc="0" normalizeH="0" baseline="0">
                  <a:ln>
                    <a:noFill/>
                  </a:ln>
                  <a:gradFill>
                    <a:gsLst>
                      <a:gs pos="100000">
                        <a:schemeClr val="accent1"/>
                      </a:gs>
                      <a:gs pos="0">
                        <a:schemeClr val="accent2"/>
                      </a:gs>
                    </a:gsLst>
                    <a:lin ang="5400000" scaled="0"/>
                  </a:gradFill>
                  <a:effectLst/>
                  <a:uLnTx/>
                  <a:uFillTx/>
                  <a:latin typeface="+mj-ea"/>
                  <a:ea typeface="+mj-ea"/>
                </a:defRPr>
              </a:lvl1pPr>
            </a:lstStyle>
            <a:p>
              <a:r>
                <a:rPr lang="zh-CN" altLang="en-US" dirty="0"/>
                <a:t>添加标题</a:t>
              </a:r>
              <a:endParaRPr lang="en-US" altLang="zh-CN" dirty="0"/>
            </a:p>
          </p:txBody>
        </p:sp>
        <p:sp>
          <p:nvSpPr>
            <p:cNvPr id="10" name="文本框 100"/>
            <p:cNvSpPr txBox="1"/>
            <p:nvPr/>
          </p:nvSpPr>
          <p:spPr>
            <a:xfrm>
              <a:off x="3119600" y="3843399"/>
              <a:ext cx="1739458" cy="332527"/>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Ø"/>
                <a:defRPr>
                  <a:solidFill>
                    <a:schemeClr val="tx1">
                      <a:lumMod val="75000"/>
                      <a:lumOff val="25000"/>
                    </a:schemeClr>
                  </a:solidFill>
                  <a:latin typeface="思源宋体 CN Medium" panose="02020500000000000000" pitchFamily="18"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ct val="130000"/>
                </a:lnSpc>
                <a:buNone/>
              </a:pPr>
              <a:endParaRPr lang="en-US" altLang="zh-CN" sz="1400" dirty="0">
                <a:latin typeface="+mn-ea"/>
                <a:sym typeface="思源宋体 CN Medium" panose="02020500000000000000" pitchFamily="18" charset="-122"/>
              </a:endParaRPr>
            </a:p>
          </p:txBody>
        </p:sp>
      </p:grpSp>
      <p:grpSp>
        <p:nvGrpSpPr>
          <p:cNvPr id="11" name="组合 10"/>
          <p:cNvGrpSpPr/>
          <p:nvPr/>
        </p:nvGrpSpPr>
        <p:grpSpPr>
          <a:xfrm>
            <a:off x="4986420" y="2467294"/>
            <a:ext cx="2295111" cy="3325849"/>
            <a:chOff x="5029687" y="2446984"/>
            <a:chExt cx="2295111" cy="3325849"/>
          </a:xfrm>
        </p:grpSpPr>
        <p:sp>
          <p:nvSpPr>
            <p:cNvPr id="12" name="矩形: 剪去单角 11"/>
            <p:cNvSpPr/>
            <p:nvPr/>
          </p:nvSpPr>
          <p:spPr>
            <a:xfrm flipH="1">
              <a:off x="5029687" y="2888120"/>
              <a:ext cx="2125575" cy="2884713"/>
            </a:xfrm>
            <a:prstGeom prst="snip1Rect">
              <a:avLst>
                <a:gd name="adj" fmla="val 23624"/>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ndParaRPr>
            </a:p>
          </p:txBody>
        </p:sp>
        <p:sp>
          <p:nvSpPr>
            <p:cNvPr id="13" name="文本框 12"/>
            <p:cNvSpPr txBox="1"/>
            <p:nvPr/>
          </p:nvSpPr>
          <p:spPr>
            <a:xfrm>
              <a:off x="5516073" y="2446984"/>
              <a:ext cx="1808725" cy="441135"/>
            </a:xfrm>
            <a:prstGeom prst="rect">
              <a:avLst/>
            </a:prstGeom>
            <a:noFill/>
            <a:effectLst/>
          </p:spPr>
          <p:txBody>
            <a:bodyPr wrap="square" lIns="60798" tIns="30399" rIns="60798" bIns="30399" rtlCol="0">
              <a:spAutoFit/>
            </a:bodyPr>
            <a:lstStyle>
              <a:defPPr>
                <a:defRPr lang="zh-CN"/>
              </a:defPPr>
              <a:lvl1pPr marR="0" lvl="0" indent="0" defTabSz="913765" fontAlgn="auto">
                <a:lnSpc>
                  <a:spcPct val="100000"/>
                </a:lnSpc>
                <a:spcBef>
                  <a:spcPts val="0"/>
                </a:spcBef>
                <a:spcAft>
                  <a:spcPts val="0"/>
                </a:spcAft>
                <a:buClrTx/>
                <a:buSzTx/>
                <a:buFontTx/>
                <a:buNone/>
                <a:defRPr kumimoji="0" sz="2400" b="0" i="0" u="none" strike="noStrike" cap="none" spc="0" normalizeH="0" baseline="0">
                  <a:ln>
                    <a:noFill/>
                  </a:ln>
                  <a:gradFill>
                    <a:gsLst>
                      <a:gs pos="100000">
                        <a:schemeClr val="accent1"/>
                      </a:gs>
                      <a:gs pos="0">
                        <a:schemeClr val="accent2"/>
                      </a:gs>
                    </a:gsLst>
                    <a:lin ang="5400000" scaled="0"/>
                  </a:gradFill>
                  <a:effectLst/>
                  <a:uLnTx/>
                  <a:uFillTx/>
                  <a:latin typeface="+mj-ea"/>
                  <a:ea typeface="+mj-ea"/>
                </a:defRPr>
              </a:lvl1pPr>
            </a:lstStyle>
            <a:p>
              <a:r>
                <a:rPr lang="zh-CN" altLang="en-US" dirty="0"/>
                <a:t>添加标题</a:t>
              </a:r>
              <a:endParaRPr lang="en-US" altLang="zh-CN" dirty="0"/>
            </a:p>
          </p:txBody>
        </p:sp>
        <p:sp>
          <p:nvSpPr>
            <p:cNvPr id="14" name="文本框 100"/>
            <p:cNvSpPr txBox="1"/>
            <p:nvPr/>
          </p:nvSpPr>
          <p:spPr>
            <a:xfrm>
              <a:off x="5244083" y="3563323"/>
              <a:ext cx="1739458" cy="332527"/>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Ø"/>
                <a:defRPr>
                  <a:solidFill>
                    <a:schemeClr val="tx1">
                      <a:lumMod val="75000"/>
                      <a:lumOff val="25000"/>
                    </a:schemeClr>
                  </a:solidFill>
                  <a:latin typeface="思源宋体 CN Medium" panose="02020500000000000000" pitchFamily="18"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ct val="130000"/>
                </a:lnSpc>
                <a:buNone/>
              </a:pPr>
              <a:endParaRPr lang="en-US" altLang="zh-CN" sz="1400" dirty="0">
                <a:latin typeface="+mn-ea"/>
                <a:sym typeface="思源宋体 CN Medium" panose="02020500000000000000" pitchFamily="18" charset="-122"/>
              </a:endParaRPr>
            </a:p>
          </p:txBody>
        </p:sp>
      </p:grpSp>
      <p:grpSp>
        <p:nvGrpSpPr>
          <p:cNvPr id="15" name="组合 14"/>
          <p:cNvGrpSpPr/>
          <p:nvPr/>
        </p:nvGrpSpPr>
        <p:grpSpPr>
          <a:xfrm>
            <a:off x="7111995" y="1977437"/>
            <a:ext cx="2275922" cy="3815707"/>
            <a:chOff x="7155262" y="1957127"/>
            <a:chExt cx="2275922" cy="3815707"/>
          </a:xfrm>
        </p:grpSpPr>
        <p:sp>
          <p:nvSpPr>
            <p:cNvPr id="16" name="矩形: 剪去单角 15"/>
            <p:cNvSpPr/>
            <p:nvPr/>
          </p:nvSpPr>
          <p:spPr>
            <a:xfrm flipH="1">
              <a:off x="7155262" y="2398263"/>
              <a:ext cx="2125575" cy="3374571"/>
            </a:xfrm>
            <a:prstGeom prst="snip1Rect">
              <a:avLst>
                <a:gd name="adj" fmla="val 23624"/>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ndParaRPr>
            </a:p>
          </p:txBody>
        </p:sp>
        <p:sp>
          <p:nvSpPr>
            <p:cNvPr id="17" name="文本框 16"/>
            <p:cNvSpPr txBox="1"/>
            <p:nvPr/>
          </p:nvSpPr>
          <p:spPr>
            <a:xfrm>
              <a:off x="7622459" y="1957127"/>
              <a:ext cx="1808725" cy="441135"/>
            </a:xfrm>
            <a:prstGeom prst="rect">
              <a:avLst/>
            </a:prstGeom>
            <a:noFill/>
            <a:effectLst/>
          </p:spPr>
          <p:txBody>
            <a:bodyPr wrap="square" lIns="60798" tIns="30399" rIns="60798" bIns="30399" rtlCol="0">
              <a:spAutoFit/>
            </a:bodyPr>
            <a:lstStyle>
              <a:defPPr>
                <a:defRPr lang="zh-CN"/>
              </a:defPPr>
              <a:lvl1pPr marR="0" lvl="0" indent="0" defTabSz="913765" fontAlgn="auto">
                <a:lnSpc>
                  <a:spcPct val="100000"/>
                </a:lnSpc>
                <a:spcBef>
                  <a:spcPts val="0"/>
                </a:spcBef>
                <a:spcAft>
                  <a:spcPts val="0"/>
                </a:spcAft>
                <a:buClrTx/>
                <a:buSzTx/>
                <a:buFontTx/>
                <a:buNone/>
                <a:defRPr kumimoji="0" sz="2400" b="0" i="0" u="none" strike="noStrike" cap="none" spc="0" normalizeH="0" baseline="0">
                  <a:ln>
                    <a:noFill/>
                  </a:ln>
                  <a:gradFill>
                    <a:gsLst>
                      <a:gs pos="100000">
                        <a:schemeClr val="accent1"/>
                      </a:gs>
                      <a:gs pos="0">
                        <a:schemeClr val="accent2"/>
                      </a:gs>
                    </a:gsLst>
                    <a:lin ang="5400000" scaled="0"/>
                  </a:gradFill>
                  <a:effectLst/>
                  <a:uLnTx/>
                  <a:uFillTx/>
                  <a:latin typeface="+mj-ea"/>
                  <a:ea typeface="+mj-ea"/>
                </a:defRPr>
              </a:lvl1pPr>
            </a:lstStyle>
            <a:p>
              <a:r>
                <a:rPr lang="zh-CN" altLang="en-US" dirty="0"/>
                <a:t>添加标题</a:t>
              </a:r>
              <a:endParaRPr lang="en-US" altLang="zh-CN" dirty="0"/>
            </a:p>
          </p:txBody>
        </p:sp>
        <p:sp>
          <p:nvSpPr>
            <p:cNvPr id="18" name="文本框 100"/>
            <p:cNvSpPr txBox="1"/>
            <p:nvPr/>
          </p:nvSpPr>
          <p:spPr>
            <a:xfrm>
              <a:off x="7368566" y="2723093"/>
              <a:ext cx="1739458" cy="332720"/>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Ø"/>
                <a:defRPr>
                  <a:solidFill>
                    <a:schemeClr val="tx1">
                      <a:lumMod val="75000"/>
                      <a:lumOff val="25000"/>
                    </a:schemeClr>
                  </a:solidFill>
                  <a:latin typeface="思源宋体 CN Medium" panose="02020500000000000000" pitchFamily="18"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ct val="130000"/>
                </a:lnSpc>
                <a:buNone/>
              </a:pPr>
              <a:endParaRPr lang="en-US" altLang="zh-CN" sz="1400" dirty="0">
                <a:latin typeface="+mn-ea"/>
                <a:sym typeface="思源宋体 CN Medium" panose="02020500000000000000" pitchFamily="18" charset="-122"/>
              </a:endParaRPr>
            </a:p>
          </p:txBody>
        </p:sp>
      </p:grpSp>
      <p:grpSp>
        <p:nvGrpSpPr>
          <p:cNvPr id="19" name="组合 18"/>
          <p:cNvGrpSpPr/>
          <p:nvPr/>
        </p:nvGrpSpPr>
        <p:grpSpPr>
          <a:xfrm>
            <a:off x="9208270" y="1471251"/>
            <a:ext cx="2238062" cy="4321892"/>
            <a:chOff x="9280838" y="1450943"/>
            <a:chExt cx="2238062" cy="4321892"/>
          </a:xfrm>
        </p:grpSpPr>
        <p:sp>
          <p:nvSpPr>
            <p:cNvPr id="20" name="矩形: 剪去单角 19"/>
            <p:cNvSpPr/>
            <p:nvPr/>
          </p:nvSpPr>
          <p:spPr>
            <a:xfrm flipH="1">
              <a:off x="9280838" y="1892078"/>
              <a:ext cx="2125575" cy="3880757"/>
            </a:xfrm>
            <a:prstGeom prst="snip1Rect">
              <a:avLst>
                <a:gd name="adj" fmla="val 23624"/>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ndParaRPr>
            </a:p>
          </p:txBody>
        </p:sp>
        <p:sp>
          <p:nvSpPr>
            <p:cNvPr id="21" name="文本框 20"/>
            <p:cNvSpPr txBox="1"/>
            <p:nvPr/>
          </p:nvSpPr>
          <p:spPr>
            <a:xfrm>
              <a:off x="9710175" y="1450943"/>
              <a:ext cx="1808725" cy="441135"/>
            </a:xfrm>
            <a:prstGeom prst="rect">
              <a:avLst/>
            </a:prstGeom>
            <a:noFill/>
            <a:effectLst/>
          </p:spPr>
          <p:txBody>
            <a:bodyPr wrap="square" lIns="60798" tIns="30399" rIns="60798" bIns="30399" rtlCol="0">
              <a:spAutoFit/>
            </a:bodyPr>
            <a:lstStyle>
              <a:defPPr>
                <a:defRPr lang="zh-CN"/>
              </a:defPPr>
              <a:lvl1pPr marR="0" lvl="0" indent="0" defTabSz="913765" fontAlgn="auto">
                <a:lnSpc>
                  <a:spcPct val="100000"/>
                </a:lnSpc>
                <a:spcBef>
                  <a:spcPts val="0"/>
                </a:spcBef>
                <a:spcAft>
                  <a:spcPts val="0"/>
                </a:spcAft>
                <a:buClrTx/>
                <a:buSzTx/>
                <a:buFontTx/>
                <a:buNone/>
                <a:defRPr kumimoji="0" sz="2400" b="0" i="0" u="none" strike="noStrike" cap="none" spc="0" normalizeH="0" baseline="0">
                  <a:ln>
                    <a:noFill/>
                  </a:ln>
                  <a:gradFill>
                    <a:gsLst>
                      <a:gs pos="100000">
                        <a:schemeClr val="accent1"/>
                      </a:gs>
                      <a:gs pos="0">
                        <a:schemeClr val="accent2"/>
                      </a:gs>
                    </a:gsLst>
                    <a:lin ang="5400000" scaled="0"/>
                  </a:gradFill>
                  <a:effectLst/>
                  <a:uLnTx/>
                  <a:uFillTx/>
                  <a:latin typeface="+mj-ea"/>
                  <a:ea typeface="+mj-ea"/>
                </a:defRPr>
              </a:lvl1pPr>
            </a:lstStyle>
            <a:p>
              <a:r>
                <a:rPr lang="zh-CN" altLang="en-US" dirty="0"/>
                <a:t>添加标题</a:t>
              </a:r>
              <a:endParaRPr lang="en-US" altLang="zh-CN" dirty="0"/>
            </a:p>
          </p:txBody>
        </p:sp>
        <p:sp>
          <p:nvSpPr>
            <p:cNvPr id="22" name="文本框 100"/>
            <p:cNvSpPr txBox="1"/>
            <p:nvPr/>
          </p:nvSpPr>
          <p:spPr>
            <a:xfrm>
              <a:off x="9493047" y="2443016"/>
              <a:ext cx="1739458" cy="332720"/>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Ø"/>
                <a:defRPr>
                  <a:solidFill>
                    <a:schemeClr val="tx1">
                      <a:lumMod val="75000"/>
                      <a:lumOff val="25000"/>
                    </a:schemeClr>
                  </a:solidFill>
                  <a:latin typeface="思源宋体 CN Medium" panose="02020500000000000000" pitchFamily="18"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ct val="130000"/>
                </a:lnSpc>
                <a:buNone/>
              </a:pPr>
              <a:endParaRPr lang="en-US" altLang="zh-CN" sz="1400" dirty="0">
                <a:latin typeface="+mn-ea"/>
                <a:sym typeface="思源宋体 CN Medium" panose="02020500000000000000" pitchFamily="18" charset="-122"/>
              </a:endParaRPr>
            </a:p>
          </p:txBody>
        </p:sp>
      </p:grpSp>
      <p:grpSp>
        <p:nvGrpSpPr>
          <p:cNvPr id="26" name="组合 25"/>
          <p:cNvGrpSpPr/>
          <p:nvPr/>
        </p:nvGrpSpPr>
        <p:grpSpPr>
          <a:xfrm>
            <a:off x="4054207" y="6284582"/>
            <a:ext cx="8137793" cy="573417"/>
            <a:chOff x="3856383" y="5140382"/>
            <a:chExt cx="8504923" cy="1745608"/>
          </a:xfrm>
        </p:grpSpPr>
        <p:sp>
          <p:nvSpPr>
            <p:cNvPr id="27" name="任意多边形: 形状 26"/>
            <p:cNvSpPr/>
            <p:nvPr/>
          </p:nvSpPr>
          <p:spPr>
            <a:xfrm flipH="1">
              <a:off x="3856383" y="5140382"/>
              <a:ext cx="8504923" cy="1733993"/>
            </a:xfrm>
            <a:custGeom>
              <a:avLst/>
              <a:gdLst>
                <a:gd name="connsiteX0" fmla="*/ 0 w 4449161"/>
                <a:gd name="connsiteY0" fmla="*/ 0 h 2169019"/>
                <a:gd name="connsiteX1" fmla="*/ 37954 w 4449161"/>
                <a:gd name="connsiteY1" fmla="*/ 57388 h 2169019"/>
                <a:gd name="connsiteX2" fmla="*/ 4340429 w 4449161"/>
                <a:gd name="connsiteY2" fmla="*/ 2153222 h 2169019"/>
                <a:gd name="connsiteX3" fmla="*/ 4449161 w 4449161"/>
                <a:gd name="connsiteY3" fmla="*/ 2169019 h 2169019"/>
                <a:gd name="connsiteX4" fmla="*/ 0 w 4449161"/>
                <a:gd name="connsiteY4" fmla="*/ 2169019 h 2169019"/>
                <a:gd name="connsiteX5" fmla="*/ 0 w 4449161"/>
                <a:gd name="connsiteY5" fmla="*/ 0 h 216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9161" h="2169019">
                  <a:moveTo>
                    <a:pt x="0" y="0"/>
                  </a:moveTo>
                  <a:lnTo>
                    <a:pt x="37954" y="57388"/>
                  </a:lnTo>
                  <a:cubicBezTo>
                    <a:pt x="752083" y="1055248"/>
                    <a:pt x="2346708" y="1835958"/>
                    <a:pt x="4340429" y="2153222"/>
                  </a:cubicBezTo>
                  <a:lnTo>
                    <a:pt x="4449161" y="2169019"/>
                  </a:lnTo>
                  <a:lnTo>
                    <a:pt x="0" y="2169019"/>
                  </a:lnTo>
                  <a:lnTo>
                    <a:pt x="0" y="0"/>
                  </a:lnTo>
                  <a:close/>
                </a:path>
              </a:pathLst>
            </a:custGeom>
            <a:gradFill flip="none" rotWithShape="1">
              <a:gsLst>
                <a:gs pos="0">
                  <a:schemeClr val="accent1">
                    <a:lumMod val="20000"/>
                    <a:lumOff val="80000"/>
                  </a:schemeClr>
                </a:gs>
                <a:gs pos="100000">
                  <a:schemeClr val="accent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任意多边形: 形状 27"/>
            <p:cNvSpPr/>
            <p:nvPr/>
          </p:nvSpPr>
          <p:spPr>
            <a:xfrm flipH="1">
              <a:off x="3980742" y="5228229"/>
              <a:ext cx="8380564" cy="1657761"/>
            </a:xfrm>
            <a:custGeom>
              <a:avLst/>
              <a:gdLst>
                <a:gd name="connsiteX0" fmla="*/ 0 w 4449161"/>
                <a:gd name="connsiteY0" fmla="*/ 0 h 2169019"/>
                <a:gd name="connsiteX1" fmla="*/ 37954 w 4449161"/>
                <a:gd name="connsiteY1" fmla="*/ 57388 h 2169019"/>
                <a:gd name="connsiteX2" fmla="*/ 4340429 w 4449161"/>
                <a:gd name="connsiteY2" fmla="*/ 2153222 h 2169019"/>
                <a:gd name="connsiteX3" fmla="*/ 4449161 w 4449161"/>
                <a:gd name="connsiteY3" fmla="*/ 2169019 h 2169019"/>
                <a:gd name="connsiteX4" fmla="*/ 0 w 4449161"/>
                <a:gd name="connsiteY4" fmla="*/ 2169019 h 2169019"/>
                <a:gd name="connsiteX5" fmla="*/ 0 w 4449161"/>
                <a:gd name="connsiteY5" fmla="*/ 0 h 216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9161" h="2169019">
                  <a:moveTo>
                    <a:pt x="0" y="0"/>
                  </a:moveTo>
                  <a:lnTo>
                    <a:pt x="37954" y="57388"/>
                  </a:lnTo>
                  <a:cubicBezTo>
                    <a:pt x="752083" y="1055248"/>
                    <a:pt x="2346708" y="1835958"/>
                    <a:pt x="4340429" y="2153222"/>
                  </a:cubicBezTo>
                  <a:lnTo>
                    <a:pt x="4449161" y="2169019"/>
                  </a:lnTo>
                  <a:lnTo>
                    <a:pt x="0" y="2169019"/>
                  </a:lnTo>
                  <a:lnTo>
                    <a:pt x="0" y="0"/>
                  </a:lnTo>
                  <a:close/>
                </a:path>
              </a:pathLst>
            </a:custGeom>
            <a:gradFill>
              <a:gsLst>
                <a:gs pos="100000">
                  <a:schemeClr val="accent2"/>
                </a:gs>
                <a:gs pos="0">
                  <a:schemeClr val="accent3"/>
                </a:gs>
              </a:gsLst>
              <a:lin ang="4500000" scaled="0"/>
            </a:gradFill>
            <a:ln>
              <a:no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spc="300">
                <a:solidFill>
                  <a:schemeClr val="bg1"/>
                </a:solidFill>
                <a:latin typeface="+mj-ea"/>
                <a:ea typeface="+mj-ea"/>
              </a:endParaRPr>
            </a:p>
          </p:txBody>
        </p:sp>
      </p:grpSp>
      <p:sp>
        <p:nvSpPr>
          <p:cNvPr id="32" name="任意多边形: 形状 31"/>
          <p:cNvSpPr/>
          <p:nvPr/>
        </p:nvSpPr>
        <p:spPr>
          <a:xfrm>
            <a:off x="0" y="494967"/>
            <a:ext cx="253388" cy="506776"/>
          </a:xfrm>
          <a:custGeom>
            <a:avLst/>
            <a:gdLst>
              <a:gd name="connsiteX0" fmla="*/ 0 w 319490"/>
              <a:gd name="connsiteY0" fmla="*/ 0 h 638980"/>
              <a:gd name="connsiteX1" fmla="*/ 319490 w 319490"/>
              <a:gd name="connsiteY1" fmla="*/ 319490 h 638980"/>
              <a:gd name="connsiteX2" fmla="*/ 0 w 319490"/>
              <a:gd name="connsiteY2" fmla="*/ 638980 h 638980"/>
            </a:gdLst>
            <a:ahLst/>
            <a:cxnLst>
              <a:cxn ang="0">
                <a:pos x="connsiteX0" y="connsiteY0"/>
              </a:cxn>
              <a:cxn ang="0">
                <a:pos x="connsiteX1" y="connsiteY1"/>
              </a:cxn>
              <a:cxn ang="0">
                <a:pos x="connsiteX2" y="connsiteY2"/>
              </a:cxn>
            </a:cxnLst>
            <a:rect l="l" t="t" r="r" b="b"/>
            <a:pathLst>
              <a:path w="319490" h="638980">
                <a:moveTo>
                  <a:pt x="0" y="0"/>
                </a:moveTo>
                <a:cubicBezTo>
                  <a:pt x="176449" y="0"/>
                  <a:pt x="319490" y="143041"/>
                  <a:pt x="319490" y="319490"/>
                </a:cubicBezTo>
                <a:cubicBezTo>
                  <a:pt x="319490" y="495939"/>
                  <a:pt x="176449" y="638980"/>
                  <a:pt x="0" y="638980"/>
                </a:cubicBezTo>
                <a:close/>
              </a:path>
            </a:pathLst>
          </a:custGeom>
          <a:gradFill>
            <a:gsLst>
              <a:gs pos="100000">
                <a:schemeClr val="accent2"/>
              </a:gs>
              <a:gs pos="0">
                <a:schemeClr val="accent3"/>
              </a:gs>
            </a:gsLst>
            <a:lin ang="4500000" scaled="0"/>
          </a:gradFill>
          <a:ln>
            <a:noFill/>
          </a:ln>
          <a:effectLst>
            <a:outerShdw blurRad="190500" dist="1016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spc="300">
              <a:solidFill>
                <a:schemeClr val="bg1"/>
              </a:solidFill>
              <a:latin typeface="+mj-ea"/>
              <a:ea typeface="+mj-ea"/>
            </a:endParaRPr>
          </a:p>
        </p:txBody>
      </p:sp>
      <p:sp>
        <p:nvSpPr>
          <p:cNvPr id="23" name="文本框 22"/>
          <p:cNvSpPr txBox="1"/>
          <p:nvPr/>
        </p:nvSpPr>
        <p:spPr>
          <a:xfrm>
            <a:off x="572751" y="459823"/>
            <a:ext cx="5326378" cy="1200329"/>
          </a:xfrm>
          <a:prstGeom prst="rect">
            <a:avLst/>
          </a:prstGeom>
          <a:noFill/>
          <a:effectLst/>
        </p:spPr>
        <p:txBody>
          <a:bodyPr wrap="square" lIns="91440" tIns="45720" rIns="91440" bIns="45720" rtlCol="0">
            <a:spAutoFit/>
          </a:bodyPr>
          <a:lstStyle>
            <a:defPPr>
              <a:defRPr lang="zh-CN"/>
            </a:defPPr>
            <a:lvl1pPr marR="0" lvl="0" indent="0" fontAlgn="auto">
              <a:lnSpc>
                <a:spcPct val="100000"/>
              </a:lnSpc>
              <a:spcBef>
                <a:spcPts val="0"/>
              </a:spcBef>
              <a:spcAft>
                <a:spcPts val="0"/>
              </a:spcAft>
              <a:buClrTx/>
              <a:buSzTx/>
              <a:buFontTx/>
              <a:buNone/>
              <a:defRPr kumimoji="0" sz="8800" b="0" u="none" strike="noStrike" cap="none" normalizeH="0" baseline="0">
                <a:ln>
                  <a:noFill/>
                </a:ln>
                <a:gradFill>
                  <a:gsLst>
                    <a:gs pos="76000">
                      <a:schemeClr val="accent1"/>
                    </a:gs>
                    <a:gs pos="0">
                      <a:schemeClr val="accent2"/>
                    </a:gs>
                  </a:gsLst>
                  <a:lin ang="5400000" scaled="0"/>
                </a:gradFill>
                <a:effectLst>
                  <a:outerShdw blurRad="127000" dist="63500" dir="2700000" algn="tl" rotWithShape="0">
                    <a:schemeClr val="accent1">
                      <a:alpha val="20000"/>
                    </a:schemeClr>
                  </a:outerShdw>
                </a:effectLst>
                <a:uLnTx/>
                <a:uFillTx/>
                <a:latin typeface="优设标题黑" panose="00000500000000000000" pitchFamily="2" charset="-122"/>
                <a:ea typeface="优设标题黑" panose="00000500000000000000" pitchFamily="2" charset="-122"/>
              </a:defRPr>
            </a:lvl1pPr>
          </a:lstStyle>
          <a:p>
            <a:r>
              <a:rPr lang="zh-CN" altLang="en-US" sz="3600" dirty="0">
                <a:solidFill>
                  <a:schemeClr val="tx1">
                    <a:lumMod val="65000"/>
                    <a:lumOff val="35000"/>
                  </a:schemeClr>
                </a:solidFill>
                <a:latin typeface="黑体" panose="02010609060101010101" charset="-122"/>
                <a:ea typeface="黑体" panose="02010609060101010101" charset="-122"/>
              </a:rPr>
              <a:t>人物形象</a:t>
            </a:r>
            <a:endParaRPr lang="zh-CN" altLang="en-US" sz="3600" dirty="0">
              <a:solidFill>
                <a:schemeClr val="tx1">
                  <a:lumMod val="65000"/>
                  <a:lumOff val="35000"/>
                </a:schemeClr>
              </a:solidFill>
              <a:ea typeface="思源宋体 CN" panose="02020400000000000000" pitchFamily="18" charset="-122"/>
            </a:endParaRPr>
          </a:p>
          <a:p>
            <a:endParaRPr lang="zh-CN" altLang="en-US" sz="3600" dirty="0">
              <a:latin typeface="+mj-ea"/>
              <a:ea typeface="+mj-ea"/>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GuidesStyle_Normal&quot;,&quot;Kind&quot;:&quot;System&quot;,&quot;OldGuidesSetting&quot;:{&quot;HeaderHeight&quot;:15.0,&quot;FooterHeight&quot;:9.0,&quot;SideMargin&quot;:5.5,&quot;TopMargin&quot;:0.0,&quot;BottomMargin&quot;:0.0,&quot;IntervalMargin&quot;:1.5}}"/>
  <p:tag name="COMMONDATA" val="eyJoZGlkIjoiZjIwNjA1MTYwZDE2OWZkNjMwYzJhZTk1NTRhNmJkOTY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自定义 71">
      <a:dk1>
        <a:sysClr val="windowText" lastClr="000000"/>
      </a:dk1>
      <a:lt1>
        <a:sysClr val="window" lastClr="FFFFFF"/>
      </a:lt1>
      <a:dk2>
        <a:srgbClr val="44546A"/>
      </a:dk2>
      <a:lt2>
        <a:srgbClr val="E7E6E6"/>
      </a:lt2>
      <a:accent1>
        <a:srgbClr val="8A522F"/>
      </a:accent1>
      <a:accent2>
        <a:srgbClr val="D67823"/>
      </a:accent2>
      <a:accent3>
        <a:srgbClr val="E6A468"/>
      </a:accent3>
      <a:accent4>
        <a:srgbClr val="EFC49C"/>
      </a:accent4>
      <a:accent5>
        <a:srgbClr val="ED7D31"/>
      </a:accent5>
      <a:accent6>
        <a:srgbClr val="7B7B7B"/>
      </a:accent6>
      <a:hlink>
        <a:srgbClr val="525252"/>
      </a:hlink>
      <a:folHlink>
        <a:srgbClr val="262626"/>
      </a:folHlink>
    </a:clrScheme>
    <a:fontScheme name="自定义 2">
      <a:majorFont>
        <a:latin typeface="思源宋体 CN Heavy"/>
        <a:ea typeface="思源宋体 CN Heavy"/>
        <a:cs typeface=""/>
      </a:majorFont>
      <a:minorFont>
        <a:latin typeface="思源宋体 CN Medium"/>
        <a:ea typeface="思源宋体 CN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1PPT模板网 www.51pptmoban.com">
  <a:themeElements>
    <a:clrScheme name="自定义 173">
      <a:dk1>
        <a:sysClr val="windowText" lastClr="000000"/>
      </a:dk1>
      <a:lt1>
        <a:sysClr val="window" lastClr="FFFFFF"/>
      </a:lt1>
      <a:dk2>
        <a:srgbClr val="44546A"/>
      </a:dk2>
      <a:lt2>
        <a:srgbClr val="E7E6E6"/>
      </a:lt2>
      <a:accent1>
        <a:srgbClr val="0A7C66"/>
      </a:accent1>
      <a:accent2>
        <a:srgbClr val="17B173"/>
      </a:accent2>
      <a:accent3>
        <a:srgbClr val="F2BE00"/>
      </a:accent3>
      <a:accent4>
        <a:srgbClr val="0070ED"/>
      </a:accent4>
      <a:accent5>
        <a:srgbClr val="0070ED"/>
      </a:accent5>
      <a:accent6>
        <a:srgbClr val="0070ED"/>
      </a:accent6>
      <a:hlink>
        <a:srgbClr val="0070ED"/>
      </a:hlink>
      <a:folHlink>
        <a:srgbClr val="0070ED"/>
      </a:folHlink>
    </a:clrScheme>
    <a:fontScheme name="自定义 2">
      <a:majorFont>
        <a:latin typeface="思源宋体 CN Heavy"/>
        <a:ea typeface="思源宋体 CN Heavy"/>
        <a:cs typeface=""/>
      </a:majorFont>
      <a:minorFont>
        <a:latin typeface="思源宋体 CN Medium"/>
        <a:ea typeface="思源宋体 CN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279</Words>
  <Application>Microsoft Office PowerPoint</Application>
  <PresentationFormat>宽屏</PresentationFormat>
  <Paragraphs>55</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12</vt:i4>
      </vt:variant>
    </vt:vector>
  </HeadingPairs>
  <TitlesOfParts>
    <vt:vector size="25" baseType="lpstr">
      <vt:lpstr>等线</vt:lpstr>
      <vt:lpstr>汉仪旗黑X1-65W</vt:lpstr>
      <vt:lpstr>汉仪旗黑X1-85W</vt:lpstr>
      <vt:lpstr>黑体</vt:lpstr>
      <vt:lpstr>思源黑体 CN Regular</vt:lpstr>
      <vt:lpstr>思源宋体 CN</vt:lpstr>
      <vt:lpstr>思源宋体 CN Heavy</vt:lpstr>
      <vt:lpstr>思源宋体 CN Medium</vt:lpstr>
      <vt:lpstr>优设标题黑</vt:lpstr>
      <vt:lpstr>Arial</vt:lpstr>
      <vt:lpstr>Wingdings</vt:lpstr>
      <vt:lpstr>Office 主题​​</vt:lpstr>
      <vt:lpstr>51PPT模板网 www.51pptmoban.com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51PPT模板网</Manager>
  <Company>www.51pptmoban.com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棕色简约风读书分享会ppt通用模板</dc:title>
  <dc:creator>©木木子</dc:creator>
  <cp:keywords>P界达人</cp:keywords>
  <dc:description>51PPT模板网，幻灯片演示模板及素材免费下载！_x000d_
51PPT模板网 唯一访问网址：www.51pptmoban.com</dc:description>
  <cp:lastModifiedBy>xiexil</cp:lastModifiedBy>
  <cp:revision>59</cp:revision>
  <dcterms:created xsi:type="dcterms:W3CDTF">2023-08-17T13:13:00Z</dcterms:created>
  <dcterms:modified xsi:type="dcterms:W3CDTF">2023-12-17T08:34:58Z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C77375B127A04D6D8263FBF64A7A6861_12</vt:lpwstr>
  </property>
  <property fmtid="{D5CDD505-2E9C-101B-9397-08002B2CF9AE}" pid="3" name="KSOProductBuildVer">
    <vt:lpwstr>2052-12.1.0.16120</vt:lpwstr>
  </property>
</Properties>
</file>