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76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C8F138A-458B-4389-B303-483D68A9DC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7F6C7FF-BFAA-4D1E-AB92-BC3418E1F6A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48085-1C4A-4930-99AF-FF516CEB58CE}" type="datetimeFigureOut">
              <a:rPr lang="fr-FR" smtClean="0"/>
              <a:t>05/11/2019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EF62F6F1-C3F3-411A-A609-A8F7116E37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0071C1CD-80AB-4DC0-A3E6-BB3C4B855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97AA4B-FA72-4F83-93AF-840C2C8E03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B2A87F-3C7C-43BA-A7E6-6CB3B3D339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63F7A-DDC8-4BA0-9A6A-D188315731D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29EEC-BAFC-4595-B8B3-AC29E009AE1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618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32C584-268A-4934-ACA3-349277C7E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93C4C4F-E6D4-486B-B2D0-C040B048E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7F36FC-1CDB-47F1-9B85-55607F599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7A0-BBD5-484D-B5F7-0818281F577C}" type="datetime1">
              <a:rPr lang="fr-FR" smtClean="0"/>
              <a:t>05/11/2019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7BCF72-CDD2-4C74-8CB3-2DE66B4C4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6AB71A-FBB2-4EDA-A25D-955F7A35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5B78-AB7C-4C9D-B66C-08AD54CBAE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42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9193A6-9549-431E-A2AF-3F336DB8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3A058D-3393-4A58-8A70-545C56BC4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AC6A8-A662-4CF0-8D74-78E7DA027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347C4-8078-4248-9AEA-995E6E5BF5A5}" type="datetime1">
              <a:rPr lang="fr-FR" smtClean="0"/>
              <a:t>05/11/2019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5EAF0D-7A0D-4888-B97B-BFBBF673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66E669-EB9B-416A-B4B1-7AE6EE7F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5B78-AB7C-4C9D-B66C-08AD54CBAE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64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0617512-BC40-49B7-9B0D-DAA277D96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5AABAD-BBA8-42C4-892F-5CE6F53E8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3AAFC7-DF17-4453-8703-7F8155E8B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EA60-AB35-4A65-98A8-D98B3B28E38A}" type="datetime1">
              <a:rPr lang="fr-FR" smtClean="0"/>
              <a:t>05/11/2019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467866-9141-4CF8-A767-F5720EAB5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524610-C316-49CD-827B-6C403342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5B78-AB7C-4C9D-B66C-08AD54CBAE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75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D1221-D931-4796-9A1B-CB0ECB17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715676-D2C7-4F01-A017-EBCEDF7A8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F745FF-F60A-4079-B111-40B0D994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C68E-D3B8-474F-A478-BE1C00E60A5C}" type="datetime1">
              <a:rPr lang="fr-FR" smtClean="0"/>
              <a:t>05/11/2019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0CC35F-8BA1-4187-B07C-209285425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E9FCF2-8896-46C1-AA69-1C265ECD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5B78-AB7C-4C9D-B66C-08AD54CBAE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27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B56CA1-A284-41CA-BCC4-30B74F06B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681147-AA5F-4B8B-B9DE-E33CBFE90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1D2A5E-EE7F-4D78-A213-58E014F8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C438-6E55-4B72-93E3-15C83C1CD7BA}" type="datetime1">
              <a:rPr lang="fr-FR" smtClean="0"/>
              <a:t>05/11/2019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9410A5-75B6-48F8-B917-0C9CDAC4D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D670DD-667B-4FC2-8EC5-E9B39583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5B78-AB7C-4C9D-B66C-08AD54CBAE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00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C15502-418F-40D5-815F-CE64B838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23C24-7C88-476A-B2B2-2859144F4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C302E0-043C-47A0-947F-627F8FEA6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5A1846-B8D1-4578-B5A9-22DD6285F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9258-2EA1-4320-87D8-C95BA5790DAB}" type="datetime1">
              <a:rPr lang="fr-FR" smtClean="0"/>
              <a:t>05/11/2019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E5B5E4-3651-4016-8074-457840E33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03E6AE-224B-4A00-83D6-F54E6C23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5B78-AB7C-4C9D-B66C-08AD54CBAE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80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65C07-70A9-4194-BC77-FD9299C9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A51B60-6686-47F4-BE58-839F3C1CD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E331A2-86D1-4823-91E1-C990E9C69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1F27A8D-B956-4BE9-9B6D-D4F5B3122A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A40512C-AF3E-4722-8070-601B1D285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0C18758-C00A-4B71-A57F-5EA3BB04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D88E-FBF2-4E69-B5BE-67BDBC731DA1}" type="datetime1">
              <a:rPr lang="fr-FR" smtClean="0"/>
              <a:t>05/11/2019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66D368E-D17A-4D3A-BE34-2E0E09402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592314-0D7E-42AF-B66F-AEABAA34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5B78-AB7C-4C9D-B66C-08AD54CBAE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263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DFC574-F5BB-4B29-AE42-71DA2173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8B228A-A66C-4F7D-A578-C27064D2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22EA-A8C2-47F4-AA3C-0A6B51EEB7DB}" type="datetime1">
              <a:rPr lang="fr-FR" smtClean="0"/>
              <a:t>05/11/2019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000893-1F2E-49F1-841F-FC85AD3C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5D4493-521F-474F-8F2B-CC1E09BFE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5B78-AB7C-4C9D-B66C-08AD54CBAE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76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87F8D9B-760A-48BF-937D-7BFAE7343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3C7D-B457-4C42-A85E-7F69914B9AF8}" type="datetime1">
              <a:rPr lang="fr-FR" smtClean="0"/>
              <a:t>05/11/2019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B0475D2-B82F-4539-A6D7-12024D02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8E8101-137B-4BD2-AC1E-3B22B8C6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5B78-AB7C-4C9D-B66C-08AD54CBAE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0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1D2D75-5084-4F8C-BE6C-2FE4198FE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D6AA58-3360-4953-94B9-7FE673C7B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6560B3-BEC4-42DE-8ECB-8063E27CF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9D62B5-FC1F-4306-AC95-17F355F5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655E-E44F-406A-ABD1-6C5F69B616DA}" type="datetime1">
              <a:rPr lang="fr-FR" smtClean="0"/>
              <a:t>05/11/2019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D79999-81B9-4ABF-BDFD-F4541395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762003-53BF-4411-AB17-2A1863C2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5B78-AB7C-4C9D-B66C-08AD54CBAE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72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4EEDD3-1EF1-4D95-A0FE-44E58E05F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D14978A-952F-47D1-A8DB-1289BE96C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5A7878-9A98-46C1-B099-B2FF2D181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B6C56E-2E32-41F2-B30E-6DC3CEB43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460-BAC2-4084-9D53-4EC7C051DDFA}" type="datetime1">
              <a:rPr lang="fr-FR" smtClean="0"/>
              <a:t>05/11/2019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B56DC2-C8B6-4831-96AD-E5237C6A6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1DEABA-A756-43DA-8580-D6764B59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5B78-AB7C-4C9D-B66C-08AD54CBAE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85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092A4E5-F54B-4668-8182-5EB5CEE64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D40626-8E56-4337-9943-813657F7D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197F44-0202-4960-BE62-DB9C6E5B5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1EE12-D37F-4E0E-BE96-5F58CC15DEF0}" type="datetime1">
              <a:rPr lang="fr-FR" smtClean="0"/>
              <a:t>05/11/2019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FFF46E-0310-4FBD-8CC1-06C5AFE69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0C6546-A388-4F64-BAB9-6B865861D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C5B78-AB7C-4C9D-B66C-08AD54CBAE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54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C6A473-4EA1-473E-957F-39057787D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3293" y="933664"/>
            <a:ext cx="9144000" cy="1139296"/>
          </a:xfrm>
        </p:spPr>
        <p:txBody>
          <a:bodyPr>
            <a:normAutofit fontScale="90000"/>
          </a:bodyPr>
          <a:lstStyle/>
          <a:p>
            <a:r>
              <a:rPr lang="fr-FR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 de développement</a:t>
            </a:r>
            <a:br>
              <a:rPr lang="fr-FR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Puerto Rico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D77CD35-20BE-48E5-AD42-0CE450EC3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299" y="3482412"/>
            <a:ext cx="10527401" cy="2401407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SARIGUZEL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Begüm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Implémentation des rôles, gestion des issues</a:t>
            </a:r>
          </a:p>
          <a:p>
            <a:pPr algn="l">
              <a:lnSpc>
                <a:spcPct val="100000"/>
              </a:lnSpc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DIALLO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Elhaj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Mamadou Foula :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Tests unitaires, création et gestion de l’IA</a:t>
            </a:r>
          </a:p>
          <a:p>
            <a:pPr algn="l">
              <a:lnSpc>
                <a:spcPct val="100000"/>
              </a:lnSpc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JANIN Rémi :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Création et gestion du moteur de jeux ainsi que des joueurs, stats</a:t>
            </a:r>
          </a:p>
          <a:p>
            <a:pPr algn="l">
              <a:lnSpc>
                <a:spcPct val="100000"/>
              </a:lnSpc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PAJANY CARPIN CAOUNDIN Allan :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Implémentation/gestion des éléments du plateau/outils de jeu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4D7C830-F712-419F-BF1F-0B9946014709}"/>
              </a:ext>
            </a:extLst>
          </p:cNvPr>
          <p:cNvSpPr txBox="1"/>
          <p:nvPr/>
        </p:nvSpPr>
        <p:spPr>
          <a:xfrm>
            <a:off x="4953740" y="6010183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6 Novembre 2019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4D66D88-B379-4118-BEF1-50485604C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9" y="59879"/>
            <a:ext cx="2151359" cy="138942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7A2614F-95B4-45AF-ADD4-EBB971B45DD7}"/>
              </a:ext>
            </a:extLst>
          </p:cNvPr>
          <p:cNvSpPr txBox="1"/>
          <p:nvPr/>
        </p:nvSpPr>
        <p:spPr>
          <a:xfrm>
            <a:off x="4835371" y="2399622"/>
            <a:ext cx="26810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Rocket</a:t>
            </a:r>
          </a:p>
          <a:p>
            <a:pPr algn="ctr"/>
            <a:r>
              <a:rPr lang="fr-FR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Contributeurs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A2A12DA-99D7-4532-8217-FF7F15555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618" y="6211603"/>
            <a:ext cx="1974623" cy="50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02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DE2D58-9613-4BB9-8E05-1ED5A4CEE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043"/>
            <a:ext cx="12192000" cy="1197284"/>
          </a:xfrm>
        </p:spPr>
        <p:txBody>
          <a:bodyPr/>
          <a:lstStyle/>
          <a:p>
            <a:pPr algn="ctr"/>
            <a:r>
              <a:rPr lang="fr-FR" b="1" dirty="0"/>
              <a:t>Synthèse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7C64BF-720A-4D0A-AA3B-78F400A2F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200" y="2388016"/>
            <a:ext cx="5257800" cy="413321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2400" dirty="0"/>
              <a:t>Manque la plupart des petits et grands bâtiments</a:t>
            </a:r>
          </a:p>
          <a:p>
            <a:pPr>
              <a:lnSpc>
                <a:spcPct val="100000"/>
              </a:lnSpc>
            </a:pPr>
            <a:r>
              <a:rPr lang="fr-FR" sz="2400" dirty="0"/>
              <a:t>Manque du bateau de colon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A6A37C6-B9DC-4902-81AA-E3E6C41FF6B0}"/>
              </a:ext>
            </a:extLst>
          </p:cNvPr>
          <p:cNvSpPr txBox="1">
            <a:spLocks/>
          </p:cNvSpPr>
          <p:nvPr/>
        </p:nvSpPr>
        <p:spPr>
          <a:xfrm>
            <a:off x="378449" y="2217973"/>
            <a:ext cx="4879352" cy="44699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fr-FR" sz="2600" dirty="0"/>
              <a:t>Jouable de 1 à 5 joueurs</a:t>
            </a:r>
          </a:p>
          <a:p>
            <a:pPr>
              <a:lnSpc>
                <a:spcPct val="110000"/>
              </a:lnSpc>
            </a:pPr>
            <a:r>
              <a:rPr lang="fr-FR" sz="2600" dirty="0"/>
              <a:t>Implémentation de tous les rôles</a:t>
            </a:r>
          </a:p>
          <a:p>
            <a:pPr>
              <a:lnSpc>
                <a:spcPct val="110000"/>
              </a:lnSpc>
            </a:pPr>
            <a:r>
              <a:rPr lang="fr-FR" sz="2600" dirty="0"/>
              <a:t>Implémentation de tous les bâtiments de productions /exploitations</a:t>
            </a:r>
          </a:p>
          <a:p>
            <a:pPr>
              <a:lnSpc>
                <a:spcPct val="110000"/>
              </a:lnSpc>
            </a:pPr>
            <a:r>
              <a:rPr lang="fr-FR" sz="2600" dirty="0"/>
              <a:t>Implémentation des outils de stockages</a:t>
            </a:r>
          </a:p>
          <a:p>
            <a:pPr>
              <a:lnSpc>
                <a:spcPct val="110000"/>
              </a:lnSpc>
            </a:pPr>
            <a:r>
              <a:rPr lang="fr-FR" sz="2600" dirty="0"/>
              <a:t>Moins de complexité dans la classe Personnages</a:t>
            </a:r>
          </a:p>
          <a:p>
            <a:pPr>
              <a:lnSpc>
                <a:spcPct val="110000"/>
              </a:lnSpc>
            </a:pPr>
            <a:r>
              <a:rPr lang="fr-FR" sz="2600" dirty="0"/>
              <a:t>Utilisation de constantes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520950E-22B5-4D7E-99A9-C39B8FA6F831}"/>
              </a:ext>
            </a:extLst>
          </p:cNvPr>
          <p:cNvSpPr txBox="1"/>
          <p:nvPr/>
        </p:nvSpPr>
        <p:spPr>
          <a:xfrm>
            <a:off x="-221942" y="1495606"/>
            <a:ext cx="449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u="sng" dirty="0"/>
              <a:t>Les points forts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311E377-779F-4FB2-B3F6-1B48F6777D12}"/>
              </a:ext>
            </a:extLst>
          </p:cNvPr>
          <p:cNvSpPr txBox="1"/>
          <p:nvPr/>
        </p:nvSpPr>
        <p:spPr>
          <a:xfrm>
            <a:off x="7023716" y="1495606"/>
            <a:ext cx="449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u="sng" dirty="0"/>
              <a:t>Les points faibles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DD0822-E3D8-452F-9762-7899BAE4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5B78-AB7C-4C9D-B66C-08AD54CBAE39}" type="slidenum">
              <a:rPr lang="fr-FR" b="1" smtClean="0"/>
              <a:t>2</a:t>
            </a:fld>
            <a:endParaRPr lang="fr-FR" b="1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99F3954-4707-4C47-80A5-4CAEDC602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618" y="6211603"/>
            <a:ext cx="1974623" cy="50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58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909783-850E-4308-929E-23AB8507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Un bon projet parce que 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73E3A5-6E00-44F3-B1FD-5CFB6F896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28" y="1974618"/>
            <a:ext cx="10940143" cy="37611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Bon découpage dans l’évolution du projet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Code incrémental pour compléter le jeu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Code fonctionnel avec nouvelles fonctionnalité lors des livraisons (oral, sauf les 2 premières livraison)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Démos informatives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9CFD4D-1C19-4FA1-92C6-DD573724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5B78-AB7C-4C9D-B66C-08AD54CBAE39}" type="slidenum">
              <a:rPr lang="fr-FR" b="1" smtClean="0"/>
              <a:t>3</a:t>
            </a:fld>
            <a:endParaRPr lang="fr-FR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E6F0525-0788-45EA-AC68-9FB285456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618" y="6211603"/>
            <a:ext cx="1974623" cy="50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3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86191A-67E0-4C48-90AA-95F69333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Toujours un bon projet mais 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29179B-A47E-476A-B14D-FEAA5BA27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30" y="1874519"/>
            <a:ext cx="4550802" cy="35121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Manque d’organisation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Manque d’expérience en Java et outils de tests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Manque d’expérience en gestion de projet sur </a:t>
            </a:r>
            <a:r>
              <a:rPr lang="fr-FR" sz="2400" dirty="0" err="1"/>
              <a:t>Github</a:t>
            </a:r>
            <a:endParaRPr lang="fr-FR" sz="2400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739D9645-04B1-4B5F-981A-8047E3CF226F}"/>
              </a:ext>
            </a:extLst>
          </p:cNvPr>
          <p:cNvSpPr/>
          <p:nvPr/>
        </p:nvSpPr>
        <p:spPr>
          <a:xfrm>
            <a:off x="5209954" y="3173097"/>
            <a:ext cx="1482571" cy="63697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1EDFF97-FC4A-4D45-A574-5E5368A065A9}"/>
              </a:ext>
            </a:extLst>
          </p:cNvPr>
          <p:cNvSpPr txBox="1"/>
          <p:nvPr/>
        </p:nvSpPr>
        <p:spPr>
          <a:xfrm>
            <a:off x="7323084" y="2089051"/>
            <a:ext cx="4550801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Retard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Bonne métrique mais tests à améliorer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Jeu incomplet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Aucun patron de conception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0D779B-875D-46F7-B77B-38831B63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5B78-AB7C-4C9D-B66C-08AD54CBAE39}" type="slidenum">
              <a:rPr lang="fr-FR" b="1" smtClean="0"/>
              <a:t>4</a:t>
            </a:fld>
            <a:endParaRPr lang="fr-FR" b="1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023D75C-6751-4649-8D85-80F60C512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618" y="6211603"/>
            <a:ext cx="1974623" cy="50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85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25BD2-3297-49D3-AE27-A285D4EA9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Perspective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DA6E0F-EED5-4214-93AE-8015805AC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fr-FR" b="1" dirty="0"/>
              <a:t>Les points à améliorer: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La couverture des tests unitaires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L’organisation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La gestion des tâches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La communication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FB7664-FECE-403E-A56E-2D017BE3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5B78-AB7C-4C9D-B66C-08AD54CBAE39}" type="slidenum">
              <a:rPr lang="fr-FR" b="1" smtClean="0"/>
              <a:t>5</a:t>
            </a:fld>
            <a:endParaRPr lang="fr-FR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9ED27AC-C4B9-46C5-8AF5-2519B9314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618" y="6211603"/>
            <a:ext cx="1974623" cy="50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55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E8B89B-4E6C-4825-B55E-FCCA7F85D3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55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B7DC89-1AE9-4923-831C-F6020C89D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196" y="1347946"/>
            <a:ext cx="11543608" cy="4162108"/>
          </a:xfrm>
          <a:blipFill dpi="0" rotWithShape="1">
            <a:blip r:embed="rId2">
              <a:alphaModFix amt="0"/>
            </a:blip>
            <a:srcRect/>
            <a:stretch>
              <a:fillRect/>
            </a:stretch>
          </a:blipFill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fr-FR" sz="8800" cap="small" dirty="0">
                <a:latin typeface="Rockwell Extra Bold" panose="02060903040505020403" pitchFamily="18" charset="0"/>
              </a:rPr>
              <a:t>Nous vous remercions pour votre attention !!!</a:t>
            </a:r>
          </a:p>
        </p:txBody>
      </p:sp>
    </p:spTree>
    <p:extLst>
      <p:ext uri="{BB962C8B-B14F-4D97-AF65-F5344CB8AC3E}">
        <p14:creationId xmlns:p14="http://schemas.microsoft.com/office/powerpoint/2010/main" val="33507872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228</Words>
  <Application>Microsoft Office PowerPoint</Application>
  <PresentationFormat>Grand écran</PresentationFormat>
  <Paragraphs>44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Rockwell Extra Bold</vt:lpstr>
      <vt:lpstr>Times New Roman</vt:lpstr>
      <vt:lpstr>Thème Office</vt:lpstr>
      <vt:lpstr>Projet de développement Puerto Rico</vt:lpstr>
      <vt:lpstr>Synthèse du projet</vt:lpstr>
      <vt:lpstr>Un bon projet parce que …</vt:lpstr>
      <vt:lpstr>Toujours un bon projet mais …</vt:lpstr>
      <vt:lpstr>Perspective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développement</dc:title>
  <dc:creator>Allan PAJANY</dc:creator>
  <cp:lastModifiedBy>Allan PAJANY</cp:lastModifiedBy>
  <cp:revision>63</cp:revision>
  <dcterms:created xsi:type="dcterms:W3CDTF">2019-10-29T16:23:25Z</dcterms:created>
  <dcterms:modified xsi:type="dcterms:W3CDTF">2019-11-05T15:54:17Z</dcterms:modified>
</cp:coreProperties>
</file>